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8" r:id="rId3"/>
    <p:sldId id="279" r:id="rId4"/>
    <p:sldId id="280" r:id="rId5"/>
    <p:sldId id="274" r:id="rId6"/>
    <p:sldId id="281" r:id="rId7"/>
    <p:sldId id="259" r:id="rId8"/>
    <p:sldId id="275" r:id="rId9"/>
    <p:sldId id="260" r:id="rId10"/>
    <p:sldId id="261" r:id="rId11"/>
    <p:sldId id="262" r:id="rId12"/>
    <p:sldId id="276" r:id="rId13"/>
    <p:sldId id="278" r:id="rId14"/>
    <p:sldId id="271" r:id="rId15"/>
    <p:sldId id="272" r:id="rId16"/>
    <p:sldId id="27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7" r:id="rId25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A2F98-1CB8-4B33-9C77-5874E27CB05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598D7A4-A053-470B-95D5-2643CB401B38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Кадровый потенциал</a:t>
          </a:r>
          <a:endParaRPr lang="ru-RU" dirty="0"/>
        </a:p>
      </dgm:t>
    </dgm:pt>
    <dgm:pt modelId="{A5A5A4E7-1E97-4656-AA03-A59AA0A203AE}" type="parTrans" cxnId="{1BF639B9-E3E3-4BAF-844F-64C27EDEBFA7}">
      <dgm:prSet/>
      <dgm:spPr/>
      <dgm:t>
        <a:bodyPr/>
        <a:lstStyle/>
        <a:p>
          <a:endParaRPr lang="ru-RU"/>
        </a:p>
      </dgm:t>
    </dgm:pt>
    <dgm:pt modelId="{2C04095F-73B3-4875-BA47-BC1789EED7C3}" type="sibTrans" cxnId="{1BF639B9-E3E3-4BAF-844F-64C27EDEBFA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A1BBD5-9E4F-45AB-AA2B-1AED264DE84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Кадры </a:t>
          </a:r>
          <a:endParaRPr lang="ru-RU" dirty="0"/>
        </a:p>
      </dgm:t>
    </dgm:pt>
    <dgm:pt modelId="{E9113848-1CBE-43E4-8B52-1FE73A22477F}" type="parTrans" cxnId="{D2E3A22E-6985-4F5B-B3CE-02A58BC2AD4C}">
      <dgm:prSet/>
      <dgm:spPr/>
      <dgm:t>
        <a:bodyPr/>
        <a:lstStyle/>
        <a:p>
          <a:endParaRPr lang="ru-RU"/>
        </a:p>
      </dgm:t>
    </dgm:pt>
    <dgm:pt modelId="{42C8DF46-A19D-42B6-BDCE-EE6907A429A7}" type="sibTrans" cxnId="{D2E3A22E-6985-4F5B-B3CE-02A58BC2AD4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6EA1E09-2726-4B28-83F9-6FFD76D72EB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Потенциал </a:t>
          </a:r>
          <a:endParaRPr lang="ru-RU" dirty="0"/>
        </a:p>
      </dgm:t>
    </dgm:pt>
    <dgm:pt modelId="{5349CCF4-5413-429A-A9B8-894371954351}" type="parTrans" cxnId="{1411B099-2960-4F94-8878-217F8E57E507}">
      <dgm:prSet/>
      <dgm:spPr/>
      <dgm:t>
        <a:bodyPr/>
        <a:lstStyle/>
        <a:p>
          <a:endParaRPr lang="ru-RU"/>
        </a:p>
      </dgm:t>
    </dgm:pt>
    <dgm:pt modelId="{23ABB587-E36A-4FFE-B4F3-0CE412BCAFB7}" type="sibTrans" cxnId="{1411B099-2960-4F94-8878-217F8E57E507}">
      <dgm:prSet/>
      <dgm:spPr/>
      <dgm:t>
        <a:bodyPr/>
        <a:lstStyle/>
        <a:p>
          <a:endParaRPr lang="ru-RU"/>
        </a:p>
      </dgm:t>
    </dgm:pt>
    <dgm:pt modelId="{82DE590F-41F0-4F22-81DC-7C67FD067110}" type="pres">
      <dgm:prSet presAssocID="{21DA2F98-1CB8-4B33-9C77-5874E27CB052}" presName="Name0" presStyleCnt="0">
        <dgm:presLayoutVars>
          <dgm:dir/>
          <dgm:resizeHandles val="exact"/>
        </dgm:presLayoutVars>
      </dgm:prSet>
      <dgm:spPr/>
    </dgm:pt>
    <dgm:pt modelId="{68EDF6D7-B7FA-4EB7-99CB-60D7A4F6C556}" type="pres">
      <dgm:prSet presAssocID="{7598D7A4-A053-470B-95D5-2643CB401B38}" presName="node" presStyleLbl="node1" presStyleIdx="0" presStyleCnt="3" custScaleY="11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1E742-B74E-4FBE-AC4C-4A05F5A3CE5B}" type="pres">
      <dgm:prSet presAssocID="{2C04095F-73B3-4875-BA47-BC1789EED7C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DA2C5E-1733-480C-8CAA-AC1F483C0EA5}" type="pres">
      <dgm:prSet presAssocID="{2C04095F-73B3-4875-BA47-BC1789EED7C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444E32F-9274-4194-9ED2-7A3BC4880841}" type="pres">
      <dgm:prSet presAssocID="{95A1BBD5-9E4F-45AB-AA2B-1AED264DE84F}" presName="node" presStyleLbl="node1" presStyleIdx="1" presStyleCnt="3" custScaleY="11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1CFD5-859C-486E-9865-3F03180D1037}" type="pres">
      <dgm:prSet presAssocID="{42C8DF46-A19D-42B6-BDCE-EE6907A429A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00CABFA-BBF0-4CF0-9337-2BBC48F4C444}" type="pres">
      <dgm:prSet presAssocID="{42C8DF46-A19D-42B6-BDCE-EE6907A429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2EA79AF-7CCD-4D0C-B099-A349D538FF56}" type="pres">
      <dgm:prSet presAssocID="{76EA1E09-2726-4B28-83F9-6FFD76D72EBC}" presName="node" presStyleLbl="node1" presStyleIdx="2" presStyleCnt="3" custScaleY="11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5B43A-2D9B-45D5-AFDC-A2195619DD1E}" type="presOf" srcId="{95A1BBD5-9E4F-45AB-AA2B-1AED264DE84F}" destId="{B444E32F-9274-4194-9ED2-7A3BC4880841}" srcOrd="0" destOrd="0" presId="urn:microsoft.com/office/officeart/2005/8/layout/process1"/>
    <dgm:cxn modelId="{F99DA7F0-145A-42F6-BFEF-F781D6E884C2}" type="presOf" srcId="{2C04095F-73B3-4875-BA47-BC1789EED7C3}" destId="{DADA2C5E-1733-480C-8CAA-AC1F483C0EA5}" srcOrd="1" destOrd="0" presId="urn:microsoft.com/office/officeart/2005/8/layout/process1"/>
    <dgm:cxn modelId="{6661B039-08AF-4FD8-814E-E26816154C33}" type="presOf" srcId="{76EA1E09-2726-4B28-83F9-6FFD76D72EBC}" destId="{22EA79AF-7CCD-4D0C-B099-A349D538FF56}" srcOrd="0" destOrd="0" presId="urn:microsoft.com/office/officeart/2005/8/layout/process1"/>
    <dgm:cxn modelId="{1411B099-2960-4F94-8878-217F8E57E507}" srcId="{21DA2F98-1CB8-4B33-9C77-5874E27CB052}" destId="{76EA1E09-2726-4B28-83F9-6FFD76D72EBC}" srcOrd="2" destOrd="0" parTransId="{5349CCF4-5413-429A-A9B8-894371954351}" sibTransId="{23ABB587-E36A-4FFE-B4F3-0CE412BCAFB7}"/>
    <dgm:cxn modelId="{66A60400-4590-4542-B26D-199B4412B6D0}" type="presOf" srcId="{7598D7A4-A053-470B-95D5-2643CB401B38}" destId="{68EDF6D7-B7FA-4EB7-99CB-60D7A4F6C556}" srcOrd="0" destOrd="0" presId="urn:microsoft.com/office/officeart/2005/8/layout/process1"/>
    <dgm:cxn modelId="{38A4D0E4-4A78-4084-B5A3-6126E5C6BF9C}" type="presOf" srcId="{21DA2F98-1CB8-4B33-9C77-5874E27CB052}" destId="{82DE590F-41F0-4F22-81DC-7C67FD067110}" srcOrd="0" destOrd="0" presId="urn:microsoft.com/office/officeart/2005/8/layout/process1"/>
    <dgm:cxn modelId="{1BF639B9-E3E3-4BAF-844F-64C27EDEBFA7}" srcId="{21DA2F98-1CB8-4B33-9C77-5874E27CB052}" destId="{7598D7A4-A053-470B-95D5-2643CB401B38}" srcOrd="0" destOrd="0" parTransId="{A5A5A4E7-1E97-4656-AA03-A59AA0A203AE}" sibTransId="{2C04095F-73B3-4875-BA47-BC1789EED7C3}"/>
    <dgm:cxn modelId="{D2E3A22E-6985-4F5B-B3CE-02A58BC2AD4C}" srcId="{21DA2F98-1CB8-4B33-9C77-5874E27CB052}" destId="{95A1BBD5-9E4F-45AB-AA2B-1AED264DE84F}" srcOrd="1" destOrd="0" parTransId="{E9113848-1CBE-43E4-8B52-1FE73A22477F}" sibTransId="{42C8DF46-A19D-42B6-BDCE-EE6907A429A7}"/>
    <dgm:cxn modelId="{497530A2-076A-4CA7-8A8B-67FC23A3F814}" type="presOf" srcId="{42C8DF46-A19D-42B6-BDCE-EE6907A429A7}" destId="{C441CFD5-859C-486E-9865-3F03180D1037}" srcOrd="0" destOrd="0" presId="urn:microsoft.com/office/officeart/2005/8/layout/process1"/>
    <dgm:cxn modelId="{DA9C0939-EA51-4789-B4B9-28D3BC8EF072}" type="presOf" srcId="{42C8DF46-A19D-42B6-BDCE-EE6907A429A7}" destId="{700CABFA-BBF0-4CF0-9337-2BBC48F4C444}" srcOrd="1" destOrd="0" presId="urn:microsoft.com/office/officeart/2005/8/layout/process1"/>
    <dgm:cxn modelId="{8B7E9FEA-A62C-49A8-B0BE-3CBC081B678F}" type="presOf" srcId="{2C04095F-73B3-4875-BA47-BC1789EED7C3}" destId="{BD11E742-B74E-4FBE-AC4C-4A05F5A3CE5B}" srcOrd="0" destOrd="0" presId="urn:microsoft.com/office/officeart/2005/8/layout/process1"/>
    <dgm:cxn modelId="{0E96D852-9345-43FD-9E19-6B94F42B97A6}" type="presParOf" srcId="{82DE590F-41F0-4F22-81DC-7C67FD067110}" destId="{68EDF6D7-B7FA-4EB7-99CB-60D7A4F6C556}" srcOrd="0" destOrd="0" presId="urn:microsoft.com/office/officeart/2005/8/layout/process1"/>
    <dgm:cxn modelId="{FA441C83-2492-4577-9479-0B0C6BDE6FAE}" type="presParOf" srcId="{82DE590F-41F0-4F22-81DC-7C67FD067110}" destId="{BD11E742-B74E-4FBE-AC4C-4A05F5A3CE5B}" srcOrd="1" destOrd="0" presId="urn:microsoft.com/office/officeart/2005/8/layout/process1"/>
    <dgm:cxn modelId="{2BEECED8-6867-4B2F-857B-2550C1926C96}" type="presParOf" srcId="{BD11E742-B74E-4FBE-AC4C-4A05F5A3CE5B}" destId="{DADA2C5E-1733-480C-8CAA-AC1F483C0EA5}" srcOrd="0" destOrd="0" presId="urn:microsoft.com/office/officeart/2005/8/layout/process1"/>
    <dgm:cxn modelId="{22D52CB5-EBFE-4826-813A-C2FAE7B6FBC1}" type="presParOf" srcId="{82DE590F-41F0-4F22-81DC-7C67FD067110}" destId="{B444E32F-9274-4194-9ED2-7A3BC4880841}" srcOrd="2" destOrd="0" presId="urn:microsoft.com/office/officeart/2005/8/layout/process1"/>
    <dgm:cxn modelId="{89888C53-470A-4B11-A5C4-F5F6D72AB886}" type="presParOf" srcId="{82DE590F-41F0-4F22-81DC-7C67FD067110}" destId="{C441CFD5-859C-486E-9865-3F03180D1037}" srcOrd="3" destOrd="0" presId="urn:microsoft.com/office/officeart/2005/8/layout/process1"/>
    <dgm:cxn modelId="{48126853-C1EC-4148-A51C-17F67CF9EEE0}" type="presParOf" srcId="{C441CFD5-859C-486E-9865-3F03180D1037}" destId="{700CABFA-BBF0-4CF0-9337-2BBC48F4C444}" srcOrd="0" destOrd="0" presId="urn:microsoft.com/office/officeart/2005/8/layout/process1"/>
    <dgm:cxn modelId="{1168F57D-36AC-41AE-9515-F35284058D7C}" type="presParOf" srcId="{82DE590F-41F0-4F22-81DC-7C67FD067110}" destId="{22EA79AF-7CCD-4D0C-B099-A349D538FF5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1C3D2-4D69-4E98-98EE-D157A8CA99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71EAEE-0BC9-4615-8F4B-C38452375E1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Кадровый потенциал</a:t>
          </a:r>
          <a:endParaRPr lang="ru-RU" b="1" dirty="0">
            <a:solidFill>
              <a:schemeClr val="tx1"/>
            </a:solidFill>
          </a:endParaRPr>
        </a:p>
      </dgm:t>
    </dgm:pt>
    <dgm:pt modelId="{46D8BD86-B461-4174-8A15-3B25C55E4C52}" type="parTrans" cxnId="{4926A765-DAB2-4075-9BB5-346D7759A4A0}">
      <dgm:prSet/>
      <dgm:spPr/>
      <dgm:t>
        <a:bodyPr/>
        <a:lstStyle/>
        <a:p>
          <a:endParaRPr lang="ru-RU"/>
        </a:p>
      </dgm:t>
    </dgm:pt>
    <dgm:pt modelId="{487BDF29-2012-4F82-8C17-E0C0BE78DDAF}" type="sibTrans" cxnId="{4926A765-DAB2-4075-9BB5-346D7759A4A0}">
      <dgm:prSet/>
      <dgm:spPr/>
      <dgm:t>
        <a:bodyPr/>
        <a:lstStyle/>
        <a:p>
          <a:endParaRPr lang="ru-RU"/>
        </a:p>
      </dgm:t>
    </dgm:pt>
    <dgm:pt modelId="{73270925-C0FA-4996-8AEA-2D862D7FE26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Психофизиологический</a:t>
          </a:r>
        </a:p>
        <a:p>
          <a:r>
            <a:rPr lang="ru-RU" dirty="0" smtClean="0"/>
            <a:t> Результативность труда</a:t>
          </a:r>
          <a:endParaRPr lang="ru-RU" dirty="0"/>
        </a:p>
      </dgm:t>
    </dgm:pt>
    <dgm:pt modelId="{E84F430C-C381-4BFB-B500-622813062AE1}" type="parTrans" cxnId="{3ADA682A-DAE0-47C8-A12B-B0EB41F4660E}">
      <dgm:prSet/>
      <dgm:spPr/>
      <dgm:t>
        <a:bodyPr/>
        <a:lstStyle/>
        <a:p>
          <a:endParaRPr lang="ru-RU"/>
        </a:p>
      </dgm:t>
    </dgm:pt>
    <dgm:pt modelId="{395053DB-67CF-4465-BA18-E62A735EFFA9}" type="sibTrans" cxnId="{3ADA682A-DAE0-47C8-A12B-B0EB41F4660E}">
      <dgm:prSet/>
      <dgm:spPr/>
      <dgm:t>
        <a:bodyPr/>
        <a:lstStyle/>
        <a:p>
          <a:endParaRPr lang="ru-RU"/>
        </a:p>
      </dgm:t>
    </dgm:pt>
    <dgm:pt modelId="{1245A046-4CF3-4E37-BBCB-D66C51388FE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Личностный</a:t>
          </a:r>
        </a:p>
        <a:p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dirty="0" smtClean="0"/>
            <a:t>Мотивация к труду</a:t>
          </a:r>
          <a:endParaRPr lang="ru-RU" dirty="0"/>
        </a:p>
      </dgm:t>
    </dgm:pt>
    <dgm:pt modelId="{8D3E1F7A-D6E0-40FA-8A67-8C1EEB585D69}" type="parTrans" cxnId="{2E73E15B-A76A-417F-878B-D9C82D132C99}">
      <dgm:prSet/>
      <dgm:spPr/>
      <dgm:t>
        <a:bodyPr/>
        <a:lstStyle/>
        <a:p>
          <a:endParaRPr lang="ru-RU"/>
        </a:p>
      </dgm:t>
    </dgm:pt>
    <dgm:pt modelId="{B2447789-0CA4-4FBF-941E-C784CCF29C67}" type="sibTrans" cxnId="{2E73E15B-A76A-417F-878B-D9C82D132C99}">
      <dgm:prSet/>
      <dgm:spPr/>
      <dgm:t>
        <a:bodyPr/>
        <a:lstStyle/>
        <a:p>
          <a:endParaRPr lang="ru-RU"/>
        </a:p>
      </dgm:t>
    </dgm:pt>
    <dgm:pt modelId="{E373A0A3-0225-4DED-9182-61881211613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Квалификационный</a:t>
          </a:r>
        </a:p>
        <a:p>
          <a:r>
            <a:rPr lang="ru-RU" dirty="0" smtClean="0"/>
            <a:t> Образование </a:t>
          </a:r>
        </a:p>
        <a:p>
          <a:r>
            <a:rPr lang="ru-RU" dirty="0" smtClean="0"/>
            <a:t>Опыт работ</a:t>
          </a:r>
          <a:endParaRPr lang="ru-RU" dirty="0"/>
        </a:p>
      </dgm:t>
    </dgm:pt>
    <dgm:pt modelId="{A6B30A9F-0B7E-46DF-98E2-DB425F14E049}" type="sibTrans" cxnId="{4F146451-12A2-4969-B35B-B97A8034EEEB}">
      <dgm:prSet/>
      <dgm:spPr/>
      <dgm:t>
        <a:bodyPr/>
        <a:lstStyle/>
        <a:p>
          <a:endParaRPr lang="ru-RU"/>
        </a:p>
      </dgm:t>
    </dgm:pt>
    <dgm:pt modelId="{7DD5939A-7846-48E7-9F93-4DAA0A75CF3A}" type="parTrans" cxnId="{4F146451-12A2-4969-B35B-B97A8034EEEB}">
      <dgm:prSet/>
      <dgm:spPr/>
      <dgm:t>
        <a:bodyPr/>
        <a:lstStyle/>
        <a:p>
          <a:endParaRPr lang="ru-RU"/>
        </a:p>
      </dgm:t>
    </dgm:pt>
    <dgm:pt modelId="{0F3A8043-2A82-43FE-BBAE-82225326667C}" type="pres">
      <dgm:prSet presAssocID="{F161C3D2-4D69-4E98-98EE-D157A8CA99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2E2BD3-021E-49D7-81BD-5439E487B994}" type="pres">
      <dgm:prSet presAssocID="{2171EAEE-0BC9-4615-8F4B-C38452375E14}" presName="node" presStyleLbl="node1" presStyleIdx="0" presStyleCnt="4" custScaleX="90574" custScaleY="84394" custLinFactNeighborX="43317" custLinFactNeighborY="-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2B845-EDAC-4FD7-93BB-5A4BA5C6700B}" type="pres">
      <dgm:prSet presAssocID="{487BDF29-2012-4F82-8C17-E0C0BE78DDAF}" presName="sibTrans" presStyleCnt="0"/>
      <dgm:spPr/>
    </dgm:pt>
    <dgm:pt modelId="{1F47CFDC-814E-4282-A57B-29CA3683D707}" type="pres">
      <dgm:prSet presAssocID="{73270925-C0FA-4996-8AEA-2D862D7FE260}" presName="node" presStyleLbl="node1" presStyleIdx="1" presStyleCnt="4" custScaleX="80306" custLinFactX="10364" custLinFactY="16900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2BA5E-181D-406C-B913-F519FF5BDD57}" type="pres">
      <dgm:prSet presAssocID="{395053DB-67CF-4465-BA18-E62A735EFFA9}" presName="sibTrans" presStyleCnt="0"/>
      <dgm:spPr/>
    </dgm:pt>
    <dgm:pt modelId="{9272EDBD-1BFB-4CD9-B2FE-51BDC8A4B75E}" type="pres">
      <dgm:prSet presAssocID="{1245A046-4CF3-4E37-BBCB-D66C51388FE1}" presName="node" presStyleLbl="node1" presStyleIdx="2" presStyleCnt="4" custScaleX="72875" custLinFactNeighborX="-37894" custLinFactNeighborY="-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92E03-2540-43AF-8D6D-C3234BB3100A}" type="pres">
      <dgm:prSet presAssocID="{B2447789-0CA4-4FBF-941E-C784CCF29C67}" presName="sibTrans" presStyleCnt="0"/>
      <dgm:spPr/>
    </dgm:pt>
    <dgm:pt modelId="{AD4B11D4-BEC2-4588-8AAE-6B36227486B0}" type="pres">
      <dgm:prSet presAssocID="{E373A0A3-0225-4DED-9182-61881211613C}" presName="node" presStyleLbl="node1" presStyleIdx="3" presStyleCnt="4" custScaleX="79000" custLinFactNeighborX="-42914" custLinFactNeighborY="-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08008-2962-47D1-A9BB-9D17A194B0EC}" type="presOf" srcId="{E373A0A3-0225-4DED-9182-61881211613C}" destId="{AD4B11D4-BEC2-4588-8AAE-6B36227486B0}" srcOrd="0" destOrd="0" presId="urn:microsoft.com/office/officeart/2005/8/layout/default"/>
    <dgm:cxn modelId="{484A0F97-BAA6-408F-8D78-374681CB5197}" type="presOf" srcId="{F161C3D2-4D69-4E98-98EE-D157A8CA99F4}" destId="{0F3A8043-2A82-43FE-BBAE-82225326667C}" srcOrd="0" destOrd="0" presId="urn:microsoft.com/office/officeart/2005/8/layout/default"/>
    <dgm:cxn modelId="{723717C1-4201-41B4-8730-2063DFEB7C5D}" type="presOf" srcId="{73270925-C0FA-4996-8AEA-2D862D7FE260}" destId="{1F47CFDC-814E-4282-A57B-29CA3683D707}" srcOrd="0" destOrd="0" presId="urn:microsoft.com/office/officeart/2005/8/layout/default"/>
    <dgm:cxn modelId="{4F146451-12A2-4969-B35B-B97A8034EEEB}" srcId="{F161C3D2-4D69-4E98-98EE-D157A8CA99F4}" destId="{E373A0A3-0225-4DED-9182-61881211613C}" srcOrd="3" destOrd="0" parTransId="{7DD5939A-7846-48E7-9F93-4DAA0A75CF3A}" sibTransId="{A6B30A9F-0B7E-46DF-98E2-DB425F14E049}"/>
    <dgm:cxn modelId="{4926A765-DAB2-4075-9BB5-346D7759A4A0}" srcId="{F161C3D2-4D69-4E98-98EE-D157A8CA99F4}" destId="{2171EAEE-0BC9-4615-8F4B-C38452375E14}" srcOrd="0" destOrd="0" parTransId="{46D8BD86-B461-4174-8A15-3B25C55E4C52}" sibTransId="{487BDF29-2012-4F82-8C17-E0C0BE78DDAF}"/>
    <dgm:cxn modelId="{3ADA682A-DAE0-47C8-A12B-B0EB41F4660E}" srcId="{F161C3D2-4D69-4E98-98EE-D157A8CA99F4}" destId="{73270925-C0FA-4996-8AEA-2D862D7FE260}" srcOrd="1" destOrd="0" parTransId="{E84F430C-C381-4BFB-B500-622813062AE1}" sibTransId="{395053DB-67CF-4465-BA18-E62A735EFFA9}"/>
    <dgm:cxn modelId="{2E73E15B-A76A-417F-878B-D9C82D132C99}" srcId="{F161C3D2-4D69-4E98-98EE-D157A8CA99F4}" destId="{1245A046-4CF3-4E37-BBCB-D66C51388FE1}" srcOrd="2" destOrd="0" parTransId="{8D3E1F7A-D6E0-40FA-8A67-8C1EEB585D69}" sibTransId="{B2447789-0CA4-4FBF-941E-C784CCF29C67}"/>
    <dgm:cxn modelId="{86319C3D-ED2C-4759-BE13-7B9426AF7651}" type="presOf" srcId="{2171EAEE-0BC9-4615-8F4B-C38452375E14}" destId="{CD2E2BD3-021E-49D7-81BD-5439E487B994}" srcOrd="0" destOrd="0" presId="urn:microsoft.com/office/officeart/2005/8/layout/default"/>
    <dgm:cxn modelId="{E694531F-6CE3-44F9-8160-53A529CEEB5B}" type="presOf" srcId="{1245A046-4CF3-4E37-BBCB-D66C51388FE1}" destId="{9272EDBD-1BFB-4CD9-B2FE-51BDC8A4B75E}" srcOrd="0" destOrd="0" presId="urn:microsoft.com/office/officeart/2005/8/layout/default"/>
    <dgm:cxn modelId="{0CCF4140-5FC5-4092-89E7-5A91CFB59ED8}" type="presParOf" srcId="{0F3A8043-2A82-43FE-BBAE-82225326667C}" destId="{CD2E2BD3-021E-49D7-81BD-5439E487B994}" srcOrd="0" destOrd="0" presId="urn:microsoft.com/office/officeart/2005/8/layout/default"/>
    <dgm:cxn modelId="{C921B3E5-7640-4B24-BBDA-10D292D279F1}" type="presParOf" srcId="{0F3A8043-2A82-43FE-BBAE-82225326667C}" destId="{09C2B845-EDAC-4FD7-93BB-5A4BA5C6700B}" srcOrd="1" destOrd="0" presId="urn:microsoft.com/office/officeart/2005/8/layout/default"/>
    <dgm:cxn modelId="{8852310D-8DEF-47B2-82B9-C67B7CE1C591}" type="presParOf" srcId="{0F3A8043-2A82-43FE-BBAE-82225326667C}" destId="{1F47CFDC-814E-4282-A57B-29CA3683D707}" srcOrd="2" destOrd="0" presId="urn:microsoft.com/office/officeart/2005/8/layout/default"/>
    <dgm:cxn modelId="{81049E52-AC28-4947-804D-996AF868AE2D}" type="presParOf" srcId="{0F3A8043-2A82-43FE-BBAE-82225326667C}" destId="{05E2BA5E-181D-406C-B913-F519FF5BDD57}" srcOrd="3" destOrd="0" presId="urn:microsoft.com/office/officeart/2005/8/layout/default"/>
    <dgm:cxn modelId="{42449A97-6933-4672-BD00-825A041FDF26}" type="presParOf" srcId="{0F3A8043-2A82-43FE-BBAE-82225326667C}" destId="{9272EDBD-1BFB-4CD9-B2FE-51BDC8A4B75E}" srcOrd="4" destOrd="0" presId="urn:microsoft.com/office/officeart/2005/8/layout/default"/>
    <dgm:cxn modelId="{A8D31C01-9EF1-4A6F-B081-AE31058E24BB}" type="presParOf" srcId="{0F3A8043-2A82-43FE-BBAE-82225326667C}" destId="{BF292E03-2540-43AF-8D6D-C3234BB3100A}" srcOrd="5" destOrd="0" presId="urn:microsoft.com/office/officeart/2005/8/layout/default"/>
    <dgm:cxn modelId="{E570C457-519F-4065-91D1-F30869229B40}" type="presParOf" srcId="{0F3A8043-2A82-43FE-BBAE-82225326667C}" destId="{AD4B11D4-BEC2-4588-8AAE-6B36227486B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7CA71-EFF6-46A4-A5CF-53AC2E4967B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1C234-031E-4159-884F-8EB480F848A1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1. Обеспечение организации кадровыми ресурсами и формирование кадрового резерва</a:t>
          </a:r>
          <a:endParaRPr lang="ru-RU" sz="1200" dirty="0">
            <a:solidFill>
              <a:schemeClr val="tx1"/>
            </a:solidFill>
          </a:endParaRPr>
        </a:p>
      </dgm:t>
    </dgm:pt>
    <dgm:pt modelId="{2C9C0802-6385-4DB6-9FA5-933BB3FFA8EF}" type="parTrans" cxnId="{94BAB331-0A6E-4C9F-86F2-B939ECFFDBCC}">
      <dgm:prSet/>
      <dgm:spPr/>
      <dgm:t>
        <a:bodyPr/>
        <a:lstStyle/>
        <a:p>
          <a:endParaRPr lang="ru-RU"/>
        </a:p>
      </dgm:t>
    </dgm:pt>
    <dgm:pt modelId="{A84FC6EF-D913-4C0F-9894-C947FF65B725}" type="sibTrans" cxnId="{94BAB331-0A6E-4C9F-86F2-B939ECFFDBCC}">
      <dgm:prSet/>
      <dgm:spPr/>
      <dgm:t>
        <a:bodyPr/>
        <a:lstStyle/>
        <a:p>
          <a:endParaRPr lang="ru-RU"/>
        </a:p>
      </dgm:t>
    </dgm:pt>
    <dgm:pt modelId="{DC3B3722-F26B-4AB8-85FE-BBFF3FB97DCE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2. Управление трудовыми ресурсами</a:t>
          </a:r>
          <a:endParaRPr lang="ru-RU" dirty="0">
            <a:solidFill>
              <a:schemeClr val="tx1"/>
            </a:solidFill>
          </a:endParaRPr>
        </a:p>
      </dgm:t>
    </dgm:pt>
    <dgm:pt modelId="{3AFC0F65-375B-4247-B144-44731DA57AFB}" type="parTrans" cxnId="{FADA401D-DBC0-4428-AC09-FC486D46EFEB}">
      <dgm:prSet/>
      <dgm:spPr/>
      <dgm:t>
        <a:bodyPr/>
        <a:lstStyle/>
        <a:p>
          <a:endParaRPr lang="ru-RU"/>
        </a:p>
      </dgm:t>
    </dgm:pt>
    <dgm:pt modelId="{647652F5-BAD9-42A7-97D6-802773BEF122}" type="sibTrans" cxnId="{FADA401D-DBC0-4428-AC09-FC486D46EFEB}">
      <dgm:prSet/>
      <dgm:spPr/>
      <dgm:t>
        <a:bodyPr/>
        <a:lstStyle/>
        <a:p>
          <a:endParaRPr lang="ru-RU"/>
        </a:p>
      </dgm:t>
    </dgm:pt>
    <dgm:pt modelId="{C83E8AB0-2BC0-426D-B88B-B6F021DD2FD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4. Мотивация и стимулирование</a:t>
          </a:r>
          <a:endParaRPr lang="ru-RU" dirty="0">
            <a:solidFill>
              <a:schemeClr val="tx1"/>
            </a:solidFill>
          </a:endParaRPr>
        </a:p>
      </dgm:t>
    </dgm:pt>
    <dgm:pt modelId="{F0A38741-4A03-460B-A777-36B082F135DB}" type="parTrans" cxnId="{21C5BE53-2185-4BE9-BC4A-6BBFA4526DFD}">
      <dgm:prSet/>
      <dgm:spPr/>
      <dgm:t>
        <a:bodyPr/>
        <a:lstStyle/>
        <a:p>
          <a:endParaRPr lang="ru-RU"/>
        </a:p>
      </dgm:t>
    </dgm:pt>
    <dgm:pt modelId="{57A3DAA4-5234-461C-AD5A-5121B220AE86}" type="sibTrans" cxnId="{21C5BE53-2185-4BE9-BC4A-6BBFA4526DFD}">
      <dgm:prSet/>
      <dgm:spPr/>
      <dgm:t>
        <a:bodyPr/>
        <a:lstStyle/>
        <a:p>
          <a:endParaRPr lang="ru-RU"/>
        </a:p>
      </dgm:t>
    </dgm:pt>
    <dgm:pt modelId="{29C40344-E506-4DDA-BA9C-3CE3F6647498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5. Профилактика продуктивности</a:t>
          </a:r>
          <a:endParaRPr lang="ru-RU" dirty="0">
            <a:solidFill>
              <a:schemeClr val="tx1"/>
            </a:solidFill>
          </a:endParaRPr>
        </a:p>
      </dgm:t>
    </dgm:pt>
    <dgm:pt modelId="{3A08BDDA-ACB2-4646-B71F-8368ECD286A4}" type="parTrans" cxnId="{DA88168D-0256-47AB-9C35-BFA6CE22676D}">
      <dgm:prSet/>
      <dgm:spPr/>
      <dgm:t>
        <a:bodyPr/>
        <a:lstStyle/>
        <a:p>
          <a:endParaRPr lang="ru-RU"/>
        </a:p>
      </dgm:t>
    </dgm:pt>
    <dgm:pt modelId="{9EE06D06-C055-400B-A26C-3653B1296A81}" type="sibTrans" cxnId="{DA88168D-0256-47AB-9C35-BFA6CE22676D}">
      <dgm:prSet/>
      <dgm:spPr/>
      <dgm:t>
        <a:bodyPr/>
        <a:lstStyle/>
        <a:p>
          <a:endParaRPr lang="ru-RU"/>
        </a:p>
      </dgm:t>
    </dgm:pt>
    <dgm:pt modelId="{0D615ADE-E585-465A-BFEC-472D8C0D0E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6. Управление конфликтами</a:t>
          </a:r>
          <a:endParaRPr lang="ru-RU" dirty="0">
            <a:solidFill>
              <a:schemeClr val="tx1"/>
            </a:solidFill>
          </a:endParaRPr>
        </a:p>
      </dgm:t>
    </dgm:pt>
    <dgm:pt modelId="{9EDFCF3B-E60B-4149-B2A7-1C2E5812F51A}" type="parTrans" cxnId="{BE5FEC0D-F393-4AE2-98E6-619D38FF93DF}">
      <dgm:prSet/>
      <dgm:spPr/>
      <dgm:t>
        <a:bodyPr/>
        <a:lstStyle/>
        <a:p>
          <a:endParaRPr lang="ru-RU"/>
        </a:p>
      </dgm:t>
    </dgm:pt>
    <dgm:pt modelId="{A4848D06-2BBC-459C-B2F8-E3FB492F00D8}" type="sibTrans" cxnId="{BE5FEC0D-F393-4AE2-98E6-619D38FF93DF}">
      <dgm:prSet/>
      <dgm:spPr/>
      <dgm:t>
        <a:bodyPr/>
        <a:lstStyle/>
        <a:p>
          <a:endParaRPr lang="ru-RU"/>
        </a:p>
      </dgm:t>
    </dgm:pt>
    <dgm:pt modelId="{14B52C75-1F01-4BBD-8860-5C6DF470E2A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Обучение и повышение квалификации</a:t>
          </a:r>
          <a:endParaRPr lang="ru-RU" dirty="0">
            <a:solidFill>
              <a:schemeClr val="tx1"/>
            </a:solidFill>
          </a:endParaRPr>
        </a:p>
      </dgm:t>
    </dgm:pt>
    <dgm:pt modelId="{29806B20-D336-40D2-883A-840CCA182EA9}" type="parTrans" cxnId="{AC5251D1-7933-4C3A-ACA9-03B137D35C37}">
      <dgm:prSet/>
      <dgm:spPr/>
      <dgm:t>
        <a:bodyPr/>
        <a:lstStyle/>
        <a:p>
          <a:endParaRPr lang="ru-RU"/>
        </a:p>
      </dgm:t>
    </dgm:pt>
    <dgm:pt modelId="{2637C233-6957-471C-95C6-57C055A808C4}" type="sibTrans" cxnId="{AC5251D1-7933-4C3A-ACA9-03B137D35C37}">
      <dgm:prSet/>
      <dgm:spPr/>
      <dgm:t>
        <a:bodyPr/>
        <a:lstStyle/>
        <a:p>
          <a:endParaRPr lang="ru-RU"/>
        </a:p>
      </dgm:t>
    </dgm:pt>
    <dgm:pt modelId="{63FC61DC-C7A6-4734-A3EF-147B8A2E9FDF}" type="pres">
      <dgm:prSet presAssocID="{9CB7CA71-EFF6-46A4-A5CF-53AC2E4967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2CBB2-9848-4701-80D3-1C466FB6D3F7}" type="pres">
      <dgm:prSet presAssocID="{F2D1C234-031E-4159-884F-8EB480F848A1}" presName="node" presStyleLbl="node1" presStyleIdx="0" presStyleCnt="6" custAng="0" custScaleX="186888" custScaleY="122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1A644-F298-461A-82F2-EDC881F71819}" type="pres">
      <dgm:prSet presAssocID="{F2D1C234-031E-4159-884F-8EB480F848A1}" presName="spNode" presStyleCnt="0"/>
      <dgm:spPr/>
    </dgm:pt>
    <dgm:pt modelId="{0695ACF1-E6F2-4A98-8E81-EB37185D52FD}" type="pres">
      <dgm:prSet presAssocID="{A84FC6EF-D913-4C0F-9894-C947FF65B72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88EB2815-7CE5-4E41-BDBA-D548C90601DC}" type="pres">
      <dgm:prSet presAssocID="{DC3B3722-F26B-4AB8-85FE-BBFF3FB97DCE}" presName="node" presStyleLbl="node1" presStyleIdx="1" presStyleCnt="6" custScaleX="177857" custScaleY="110989" custRadScaleRad="96590" custRadScaleInc="18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33379-E25F-4069-8C09-133F9C367F91}" type="pres">
      <dgm:prSet presAssocID="{DC3B3722-F26B-4AB8-85FE-BBFF3FB97DCE}" presName="spNode" presStyleCnt="0"/>
      <dgm:spPr/>
    </dgm:pt>
    <dgm:pt modelId="{EB34F508-0E6F-4ED9-82DA-00A522AEDA2D}" type="pres">
      <dgm:prSet presAssocID="{647652F5-BAD9-42A7-97D6-802773BEF12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057EBF4D-70D7-40B5-9C97-FEA14EEC1825}" type="pres">
      <dgm:prSet presAssocID="{14B52C75-1F01-4BBD-8860-5C6DF470E2AB}" presName="node" presStyleLbl="node1" presStyleIdx="2" presStyleCnt="6" custScaleX="169483" custScaleY="113841" custRadScaleRad="92785" custRadScaleInc="-4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957FC-8381-4109-9F8B-622069DE5134}" type="pres">
      <dgm:prSet presAssocID="{14B52C75-1F01-4BBD-8860-5C6DF470E2AB}" presName="spNode" presStyleCnt="0"/>
      <dgm:spPr/>
    </dgm:pt>
    <dgm:pt modelId="{46DA22F8-15BF-4690-A98C-9E69DAE0EE88}" type="pres">
      <dgm:prSet presAssocID="{2637C233-6957-471C-95C6-57C055A808C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575E2BC-6673-4133-9AB7-8CF8B7FE5AE0}" type="pres">
      <dgm:prSet presAssocID="{C83E8AB0-2BC0-426D-B88B-B6F021DD2FD8}" presName="node" presStyleLbl="node1" presStyleIdx="3" presStyleCnt="6" custScaleX="165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DF080-28FC-4D64-9F9E-0195AA344223}" type="pres">
      <dgm:prSet presAssocID="{C83E8AB0-2BC0-426D-B88B-B6F021DD2FD8}" presName="spNode" presStyleCnt="0"/>
      <dgm:spPr/>
    </dgm:pt>
    <dgm:pt modelId="{3310C356-C3A7-4245-BDD1-12C94A6E589F}" type="pres">
      <dgm:prSet presAssocID="{57A3DAA4-5234-461C-AD5A-5121B220AE86}" presName="sibTrans" presStyleLbl="sibTrans1D1" presStyleIdx="3" presStyleCnt="6"/>
      <dgm:spPr/>
      <dgm:t>
        <a:bodyPr/>
        <a:lstStyle/>
        <a:p>
          <a:endParaRPr lang="ru-RU"/>
        </a:p>
      </dgm:t>
    </dgm:pt>
    <dgm:pt modelId="{A7F963CC-208E-4918-BCAA-4E0619F2343C}" type="pres">
      <dgm:prSet presAssocID="{29C40344-E506-4DDA-BA9C-3CE3F6647498}" presName="node" presStyleLbl="node1" presStyleIdx="4" presStyleCnt="6" custScaleX="162487" custScaleY="113841" custRadScaleRad="92000" custRadScaleInc="5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D17BC-D8F3-4D4E-85B0-B67A9790FAB4}" type="pres">
      <dgm:prSet presAssocID="{29C40344-E506-4DDA-BA9C-3CE3F6647498}" presName="spNode" presStyleCnt="0"/>
      <dgm:spPr/>
    </dgm:pt>
    <dgm:pt modelId="{63D949BB-68D3-4184-88F6-C76F601770C9}" type="pres">
      <dgm:prSet presAssocID="{9EE06D06-C055-400B-A26C-3653B1296A81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ABDDAFD-778E-4785-BC3C-66755FCB995F}" type="pres">
      <dgm:prSet presAssocID="{0D615ADE-E585-465A-BFEC-472D8C0D0EF7}" presName="node" presStyleLbl="node1" presStyleIdx="5" presStyleCnt="6" custScaleX="170071" custScaleY="120270" custRadScaleRad="95822" custRadScaleInc="-23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CB7E3-857E-491B-A28A-ABE98E646948}" type="pres">
      <dgm:prSet presAssocID="{0D615ADE-E585-465A-BFEC-472D8C0D0EF7}" presName="spNode" presStyleCnt="0"/>
      <dgm:spPr/>
    </dgm:pt>
    <dgm:pt modelId="{8DB5C7CA-2853-4B2B-AAD9-08554034FD63}" type="pres">
      <dgm:prSet presAssocID="{A4848D06-2BBC-459C-B2F8-E3FB492F00D8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F18B3A1-A12C-4987-A008-5BC52C5DCD02}" type="presOf" srcId="{2637C233-6957-471C-95C6-57C055A808C4}" destId="{46DA22F8-15BF-4690-A98C-9E69DAE0EE88}" srcOrd="0" destOrd="0" presId="urn:microsoft.com/office/officeart/2005/8/layout/cycle5"/>
    <dgm:cxn modelId="{E41E1F5B-2DD7-45DA-A527-F4301FAFCC6E}" type="presOf" srcId="{A84FC6EF-D913-4C0F-9894-C947FF65B725}" destId="{0695ACF1-E6F2-4A98-8E81-EB37185D52FD}" srcOrd="0" destOrd="0" presId="urn:microsoft.com/office/officeart/2005/8/layout/cycle5"/>
    <dgm:cxn modelId="{32BD02FD-AC04-4A68-9396-0EB03A4DE582}" type="presOf" srcId="{C83E8AB0-2BC0-426D-B88B-B6F021DD2FD8}" destId="{4575E2BC-6673-4133-9AB7-8CF8B7FE5AE0}" srcOrd="0" destOrd="0" presId="urn:microsoft.com/office/officeart/2005/8/layout/cycle5"/>
    <dgm:cxn modelId="{2C8A1C76-14A7-450E-A2BE-822FD103E150}" type="presOf" srcId="{A4848D06-2BBC-459C-B2F8-E3FB492F00D8}" destId="{8DB5C7CA-2853-4B2B-AAD9-08554034FD63}" srcOrd="0" destOrd="0" presId="urn:microsoft.com/office/officeart/2005/8/layout/cycle5"/>
    <dgm:cxn modelId="{499C713E-8A10-4E23-B218-8FE1141DB944}" type="presOf" srcId="{647652F5-BAD9-42A7-97D6-802773BEF122}" destId="{EB34F508-0E6F-4ED9-82DA-00A522AEDA2D}" srcOrd="0" destOrd="0" presId="urn:microsoft.com/office/officeart/2005/8/layout/cycle5"/>
    <dgm:cxn modelId="{21C5BE53-2185-4BE9-BC4A-6BBFA4526DFD}" srcId="{9CB7CA71-EFF6-46A4-A5CF-53AC2E4967B9}" destId="{C83E8AB0-2BC0-426D-B88B-B6F021DD2FD8}" srcOrd="3" destOrd="0" parTransId="{F0A38741-4A03-460B-A777-36B082F135DB}" sibTransId="{57A3DAA4-5234-461C-AD5A-5121B220AE86}"/>
    <dgm:cxn modelId="{99EB82AA-4C72-49D6-8507-3E454799D110}" type="presOf" srcId="{DC3B3722-F26B-4AB8-85FE-BBFF3FB97DCE}" destId="{88EB2815-7CE5-4E41-BDBA-D548C90601DC}" srcOrd="0" destOrd="0" presId="urn:microsoft.com/office/officeart/2005/8/layout/cycle5"/>
    <dgm:cxn modelId="{DA88168D-0256-47AB-9C35-BFA6CE22676D}" srcId="{9CB7CA71-EFF6-46A4-A5CF-53AC2E4967B9}" destId="{29C40344-E506-4DDA-BA9C-3CE3F6647498}" srcOrd="4" destOrd="0" parTransId="{3A08BDDA-ACB2-4646-B71F-8368ECD286A4}" sibTransId="{9EE06D06-C055-400B-A26C-3653B1296A81}"/>
    <dgm:cxn modelId="{FADA401D-DBC0-4428-AC09-FC486D46EFEB}" srcId="{9CB7CA71-EFF6-46A4-A5CF-53AC2E4967B9}" destId="{DC3B3722-F26B-4AB8-85FE-BBFF3FB97DCE}" srcOrd="1" destOrd="0" parTransId="{3AFC0F65-375B-4247-B144-44731DA57AFB}" sibTransId="{647652F5-BAD9-42A7-97D6-802773BEF122}"/>
    <dgm:cxn modelId="{0F6E15DA-05E7-40D6-882A-8AD922222E6D}" type="presOf" srcId="{14B52C75-1F01-4BBD-8860-5C6DF470E2AB}" destId="{057EBF4D-70D7-40B5-9C97-FEA14EEC1825}" srcOrd="0" destOrd="0" presId="urn:microsoft.com/office/officeart/2005/8/layout/cycle5"/>
    <dgm:cxn modelId="{7C2455E0-10FF-4788-AE81-216CB96A3D98}" type="presOf" srcId="{9CB7CA71-EFF6-46A4-A5CF-53AC2E4967B9}" destId="{63FC61DC-C7A6-4734-A3EF-147B8A2E9FDF}" srcOrd="0" destOrd="0" presId="urn:microsoft.com/office/officeart/2005/8/layout/cycle5"/>
    <dgm:cxn modelId="{2941BA4D-DB03-4B9D-A70C-D37A048A786B}" type="presOf" srcId="{29C40344-E506-4DDA-BA9C-3CE3F6647498}" destId="{A7F963CC-208E-4918-BCAA-4E0619F2343C}" srcOrd="0" destOrd="0" presId="urn:microsoft.com/office/officeart/2005/8/layout/cycle5"/>
    <dgm:cxn modelId="{94BAB331-0A6E-4C9F-86F2-B939ECFFDBCC}" srcId="{9CB7CA71-EFF6-46A4-A5CF-53AC2E4967B9}" destId="{F2D1C234-031E-4159-884F-8EB480F848A1}" srcOrd="0" destOrd="0" parTransId="{2C9C0802-6385-4DB6-9FA5-933BB3FFA8EF}" sibTransId="{A84FC6EF-D913-4C0F-9894-C947FF65B725}"/>
    <dgm:cxn modelId="{5A826AE1-91B1-47AA-ABA6-64BDF5B78E30}" type="presOf" srcId="{0D615ADE-E585-465A-BFEC-472D8C0D0EF7}" destId="{9ABDDAFD-778E-4785-BC3C-66755FCB995F}" srcOrd="0" destOrd="0" presId="urn:microsoft.com/office/officeart/2005/8/layout/cycle5"/>
    <dgm:cxn modelId="{AC5251D1-7933-4C3A-ACA9-03B137D35C37}" srcId="{9CB7CA71-EFF6-46A4-A5CF-53AC2E4967B9}" destId="{14B52C75-1F01-4BBD-8860-5C6DF470E2AB}" srcOrd="2" destOrd="0" parTransId="{29806B20-D336-40D2-883A-840CCA182EA9}" sibTransId="{2637C233-6957-471C-95C6-57C055A808C4}"/>
    <dgm:cxn modelId="{DF339D79-FCCA-4B18-B73A-782F5900C0DB}" type="presOf" srcId="{9EE06D06-C055-400B-A26C-3653B1296A81}" destId="{63D949BB-68D3-4184-88F6-C76F601770C9}" srcOrd="0" destOrd="0" presId="urn:microsoft.com/office/officeart/2005/8/layout/cycle5"/>
    <dgm:cxn modelId="{BE5FEC0D-F393-4AE2-98E6-619D38FF93DF}" srcId="{9CB7CA71-EFF6-46A4-A5CF-53AC2E4967B9}" destId="{0D615ADE-E585-465A-BFEC-472D8C0D0EF7}" srcOrd="5" destOrd="0" parTransId="{9EDFCF3B-E60B-4149-B2A7-1C2E5812F51A}" sibTransId="{A4848D06-2BBC-459C-B2F8-E3FB492F00D8}"/>
    <dgm:cxn modelId="{6C68AF11-C0B2-4AFC-91D8-E1F40BD58932}" type="presOf" srcId="{57A3DAA4-5234-461C-AD5A-5121B220AE86}" destId="{3310C356-C3A7-4245-BDD1-12C94A6E589F}" srcOrd="0" destOrd="0" presId="urn:microsoft.com/office/officeart/2005/8/layout/cycle5"/>
    <dgm:cxn modelId="{8DFDC8AB-2C70-4B48-93F7-AA6D24093432}" type="presOf" srcId="{F2D1C234-031E-4159-884F-8EB480F848A1}" destId="{DAC2CBB2-9848-4701-80D3-1C466FB6D3F7}" srcOrd="0" destOrd="0" presId="urn:microsoft.com/office/officeart/2005/8/layout/cycle5"/>
    <dgm:cxn modelId="{B9370D35-A042-4988-A066-14CC66E99933}" type="presParOf" srcId="{63FC61DC-C7A6-4734-A3EF-147B8A2E9FDF}" destId="{DAC2CBB2-9848-4701-80D3-1C466FB6D3F7}" srcOrd="0" destOrd="0" presId="urn:microsoft.com/office/officeart/2005/8/layout/cycle5"/>
    <dgm:cxn modelId="{9C3B639E-8DC2-4ADF-ADDA-FD0C15AD1841}" type="presParOf" srcId="{63FC61DC-C7A6-4734-A3EF-147B8A2E9FDF}" destId="{9831A644-F298-461A-82F2-EDC881F71819}" srcOrd="1" destOrd="0" presId="urn:microsoft.com/office/officeart/2005/8/layout/cycle5"/>
    <dgm:cxn modelId="{378CE5D8-0B3A-43A2-98FA-807871F3DCFB}" type="presParOf" srcId="{63FC61DC-C7A6-4734-A3EF-147B8A2E9FDF}" destId="{0695ACF1-E6F2-4A98-8E81-EB37185D52FD}" srcOrd="2" destOrd="0" presId="urn:microsoft.com/office/officeart/2005/8/layout/cycle5"/>
    <dgm:cxn modelId="{0D314BC8-9ACE-4005-A979-3EBBEC4694BE}" type="presParOf" srcId="{63FC61DC-C7A6-4734-A3EF-147B8A2E9FDF}" destId="{88EB2815-7CE5-4E41-BDBA-D548C90601DC}" srcOrd="3" destOrd="0" presId="urn:microsoft.com/office/officeart/2005/8/layout/cycle5"/>
    <dgm:cxn modelId="{FCCE14BF-16DC-4238-A0A2-F41FB694328A}" type="presParOf" srcId="{63FC61DC-C7A6-4734-A3EF-147B8A2E9FDF}" destId="{67733379-E25F-4069-8C09-133F9C367F91}" srcOrd="4" destOrd="0" presId="urn:microsoft.com/office/officeart/2005/8/layout/cycle5"/>
    <dgm:cxn modelId="{AB65F9C7-5508-43EA-BAB2-8C0CBF11874B}" type="presParOf" srcId="{63FC61DC-C7A6-4734-A3EF-147B8A2E9FDF}" destId="{EB34F508-0E6F-4ED9-82DA-00A522AEDA2D}" srcOrd="5" destOrd="0" presId="urn:microsoft.com/office/officeart/2005/8/layout/cycle5"/>
    <dgm:cxn modelId="{F15E3857-5A2C-42E4-B17B-35214D435FC4}" type="presParOf" srcId="{63FC61DC-C7A6-4734-A3EF-147B8A2E9FDF}" destId="{057EBF4D-70D7-40B5-9C97-FEA14EEC1825}" srcOrd="6" destOrd="0" presId="urn:microsoft.com/office/officeart/2005/8/layout/cycle5"/>
    <dgm:cxn modelId="{C1A71779-99B4-4A84-B47A-FB87FF0DFFE2}" type="presParOf" srcId="{63FC61DC-C7A6-4734-A3EF-147B8A2E9FDF}" destId="{C3F957FC-8381-4109-9F8B-622069DE5134}" srcOrd="7" destOrd="0" presId="urn:microsoft.com/office/officeart/2005/8/layout/cycle5"/>
    <dgm:cxn modelId="{FB670D13-A729-45EB-B33E-60331DB63932}" type="presParOf" srcId="{63FC61DC-C7A6-4734-A3EF-147B8A2E9FDF}" destId="{46DA22F8-15BF-4690-A98C-9E69DAE0EE88}" srcOrd="8" destOrd="0" presId="urn:microsoft.com/office/officeart/2005/8/layout/cycle5"/>
    <dgm:cxn modelId="{506A8B35-E9EF-4C70-8601-DF205CCD074A}" type="presParOf" srcId="{63FC61DC-C7A6-4734-A3EF-147B8A2E9FDF}" destId="{4575E2BC-6673-4133-9AB7-8CF8B7FE5AE0}" srcOrd="9" destOrd="0" presId="urn:microsoft.com/office/officeart/2005/8/layout/cycle5"/>
    <dgm:cxn modelId="{E8DF078C-EAC1-42FB-BA28-1B4C95C69116}" type="presParOf" srcId="{63FC61DC-C7A6-4734-A3EF-147B8A2E9FDF}" destId="{25DDF080-28FC-4D64-9F9E-0195AA344223}" srcOrd="10" destOrd="0" presId="urn:microsoft.com/office/officeart/2005/8/layout/cycle5"/>
    <dgm:cxn modelId="{97DE2F35-1580-4AC0-9D9E-9F7FEF461E09}" type="presParOf" srcId="{63FC61DC-C7A6-4734-A3EF-147B8A2E9FDF}" destId="{3310C356-C3A7-4245-BDD1-12C94A6E589F}" srcOrd="11" destOrd="0" presId="urn:microsoft.com/office/officeart/2005/8/layout/cycle5"/>
    <dgm:cxn modelId="{89AD8608-343D-4741-802F-2DA4D7DE1FD8}" type="presParOf" srcId="{63FC61DC-C7A6-4734-A3EF-147B8A2E9FDF}" destId="{A7F963CC-208E-4918-BCAA-4E0619F2343C}" srcOrd="12" destOrd="0" presId="urn:microsoft.com/office/officeart/2005/8/layout/cycle5"/>
    <dgm:cxn modelId="{BD1D891B-918B-41EA-9A6F-F0684D62AB36}" type="presParOf" srcId="{63FC61DC-C7A6-4734-A3EF-147B8A2E9FDF}" destId="{6AED17BC-D8F3-4D4E-85B0-B67A9790FAB4}" srcOrd="13" destOrd="0" presId="urn:microsoft.com/office/officeart/2005/8/layout/cycle5"/>
    <dgm:cxn modelId="{1F718D4D-529B-45C0-A084-3ACC7E5B2E37}" type="presParOf" srcId="{63FC61DC-C7A6-4734-A3EF-147B8A2E9FDF}" destId="{63D949BB-68D3-4184-88F6-C76F601770C9}" srcOrd="14" destOrd="0" presId="urn:microsoft.com/office/officeart/2005/8/layout/cycle5"/>
    <dgm:cxn modelId="{C3B7218F-C9B1-407A-B080-5E23664A1DE8}" type="presParOf" srcId="{63FC61DC-C7A6-4734-A3EF-147B8A2E9FDF}" destId="{9ABDDAFD-778E-4785-BC3C-66755FCB995F}" srcOrd="15" destOrd="0" presId="urn:microsoft.com/office/officeart/2005/8/layout/cycle5"/>
    <dgm:cxn modelId="{EA784228-8411-4E8A-985C-F8B99128D080}" type="presParOf" srcId="{63FC61DC-C7A6-4734-A3EF-147B8A2E9FDF}" destId="{459CB7E3-857E-491B-A28A-ABE98E646948}" srcOrd="16" destOrd="0" presId="urn:microsoft.com/office/officeart/2005/8/layout/cycle5"/>
    <dgm:cxn modelId="{4B058310-A7FA-4468-A88B-0534BEDC86A3}" type="presParOf" srcId="{63FC61DC-C7A6-4734-A3EF-147B8A2E9FDF}" destId="{8DB5C7CA-2853-4B2B-AAD9-08554034FD63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53E11-33A1-4BB9-AAC9-FD517ED8445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B79B6E-EC91-4DBE-884F-3B027CF3F0AB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Нормирование труда</a:t>
          </a:r>
          <a:endParaRPr lang="ru-RU" dirty="0"/>
        </a:p>
      </dgm:t>
    </dgm:pt>
    <dgm:pt modelId="{F9F0C485-9BBD-4E46-B951-EA3A724C2126}" type="parTrans" cxnId="{4ADABDEA-A689-426D-8DC0-596668F1341D}">
      <dgm:prSet/>
      <dgm:spPr/>
      <dgm:t>
        <a:bodyPr/>
        <a:lstStyle/>
        <a:p>
          <a:endParaRPr lang="ru-RU"/>
        </a:p>
      </dgm:t>
    </dgm:pt>
    <dgm:pt modelId="{F0125FEE-2874-4A1F-B6F3-9AF61E8DC31D}" type="sibTrans" cxnId="{4ADABDEA-A689-426D-8DC0-596668F1341D}">
      <dgm:prSet/>
      <dgm:spPr/>
      <dgm:t>
        <a:bodyPr/>
        <a:lstStyle/>
        <a:p>
          <a:endParaRPr lang="ru-RU"/>
        </a:p>
      </dgm:t>
    </dgm:pt>
    <dgm:pt modelId="{0DC82C1B-1483-4818-A1A4-BB47AF58642F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Совершенствование организации труда</a:t>
          </a:r>
          <a:endParaRPr lang="ru-RU" dirty="0"/>
        </a:p>
      </dgm:t>
    </dgm:pt>
    <dgm:pt modelId="{F55BDFA1-5AEF-4E6F-AA1C-92824A5480A9}" type="parTrans" cxnId="{6AA61C20-AD91-4020-A631-150A773119C8}">
      <dgm:prSet/>
      <dgm:spPr/>
      <dgm:t>
        <a:bodyPr/>
        <a:lstStyle/>
        <a:p>
          <a:endParaRPr lang="ru-RU"/>
        </a:p>
      </dgm:t>
    </dgm:pt>
    <dgm:pt modelId="{9A7B3EB1-00D8-461F-9AF0-5F7A9D821B73}" type="sibTrans" cxnId="{6AA61C20-AD91-4020-A631-150A773119C8}">
      <dgm:prSet/>
      <dgm:spPr/>
      <dgm:t>
        <a:bodyPr/>
        <a:lstStyle/>
        <a:p>
          <a:endParaRPr lang="ru-RU"/>
        </a:p>
      </dgm:t>
    </dgm:pt>
    <dgm:pt modelId="{4787A4E4-A870-4B9E-8969-E3DF84022532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dirty="0" smtClean="0"/>
            <a:t>Совершенствование рабочего графика</a:t>
          </a:r>
          <a:endParaRPr lang="ru-RU" dirty="0"/>
        </a:p>
      </dgm:t>
    </dgm:pt>
    <dgm:pt modelId="{5399B4B5-FF05-4D2C-9222-A7AA0F79A87B}" type="parTrans" cxnId="{61BF82FD-7EB4-406F-8D54-6EA1625AB9FD}">
      <dgm:prSet/>
      <dgm:spPr/>
      <dgm:t>
        <a:bodyPr/>
        <a:lstStyle/>
        <a:p>
          <a:endParaRPr lang="ru-RU"/>
        </a:p>
      </dgm:t>
    </dgm:pt>
    <dgm:pt modelId="{305AE492-665A-4739-90A3-B9D85F77BD94}" type="sibTrans" cxnId="{61BF82FD-7EB4-406F-8D54-6EA1625AB9FD}">
      <dgm:prSet/>
      <dgm:spPr/>
      <dgm:t>
        <a:bodyPr/>
        <a:lstStyle/>
        <a:p>
          <a:endParaRPr lang="ru-RU"/>
        </a:p>
      </dgm:t>
    </dgm:pt>
    <dgm:pt modelId="{B28D36F3-ACFD-461C-90E0-06321E81D337}" type="pres">
      <dgm:prSet presAssocID="{46453E11-33A1-4BB9-AAC9-FD517ED84458}" presName="CompostProcess" presStyleCnt="0">
        <dgm:presLayoutVars>
          <dgm:dir/>
          <dgm:resizeHandles val="exact"/>
        </dgm:presLayoutVars>
      </dgm:prSet>
      <dgm:spPr/>
    </dgm:pt>
    <dgm:pt modelId="{F5C32850-E293-4BCE-8174-E9327533B9B4}" type="pres">
      <dgm:prSet presAssocID="{46453E11-33A1-4BB9-AAC9-FD517ED84458}" presName="arrow" presStyleLbl="bgShp" presStyleIdx="0" presStyleCnt="1"/>
      <dgm:spPr/>
    </dgm:pt>
    <dgm:pt modelId="{5E915EC9-F20E-4DD6-A96E-371C0206604C}" type="pres">
      <dgm:prSet presAssocID="{46453E11-33A1-4BB9-AAC9-FD517ED84458}" presName="linearProcess" presStyleCnt="0"/>
      <dgm:spPr/>
    </dgm:pt>
    <dgm:pt modelId="{B1BCFD14-E174-449C-9132-341897B2FEAE}" type="pres">
      <dgm:prSet presAssocID="{AFB79B6E-EC91-4DBE-884F-3B027CF3F0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5FCA2-9351-439F-8785-FABA05336D5C}" type="pres">
      <dgm:prSet presAssocID="{F0125FEE-2874-4A1F-B6F3-9AF61E8DC31D}" presName="sibTrans" presStyleCnt="0"/>
      <dgm:spPr/>
    </dgm:pt>
    <dgm:pt modelId="{4FE4CEEE-8BDE-43FF-A82C-9074A12D7D1C}" type="pres">
      <dgm:prSet presAssocID="{0DC82C1B-1483-4818-A1A4-BB47AF58642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61712-F51A-4537-9A34-55FB69AF9BFF}" type="pres">
      <dgm:prSet presAssocID="{9A7B3EB1-00D8-461F-9AF0-5F7A9D821B73}" presName="sibTrans" presStyleCnt="0"/>
      <dgm:spPr/>
    </dgm:pt>
    <dgm:pt modelId="{8F92B9BE-1EF6-40D2-BE8E-6E55C5D4E849}" type="pres">
      <dgm:prSet presAssocID="{4787A4E4-A870-4B9E-8969-E3DF8402253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6AFC0-BB09-49A5-98D9-D5561ED1EFB2}" type="presOf" srcId="{AFB79B6E-EC91-4DBE-884F-3B027CF3F0AB}" destId="{B1BCFD14-E174-449C-9132-341897B2FEAE}" srcOrd="0" destOrd="0" presId="urn:microsoft.com/office/officeart/2005/8/layout/hProcess9"/>
    <dgm:cxn modelId="{5A46330D-D5B6-4E74-AA1F-61F982A497F7}" type="presOf" srcId="{4787A4E4-A870-4B9E-8969-E3DF84022532}" destId="{8F92B9BE-1EF6-40D2-BE8E-6E55C5D4E849}" srcOrd="0" destOrd="0" presId="urn:microsoft.com/office/officeart/2005/8/layout/hProcess9"/>
    <dgm:cxn modelId="{4ADABDEA-A689-426D-8DC0-596668F1341D}" srcId="{46453E11-33A1-4BB9-AAC9-FD517ED84458}" destId="{AFB79B6E-EC91-4DBE-884F-3B027CF3F0AB}" srcOrd="0" destOrd="0" parTransId="{F9F0C485-9BBD-4E46-B951-EA3A724C2126}" sibTransId="{F0125FEE-2874-4A1F-B6F3-9AF61E8DC31D}"/>
    <dgm:cxn modelId="{6AA61C20-AD91-4020-A631-150A773119C8}" srcId="{46453E11-33A1-4BB9-AAC9-FD517ED84458}" destId="{0DC82C1B-1483-4818-A1A4-BB47AF58642F}" srcOrd="1" destOrd="0" parTransId="{F55BDFA1-5AEF-4E6F-AA1C-92824A5480A9}" sibTransId="{9A7B3EB1-00D8-461F-9AF0-5F7A9D821B73}"/>
    <dgm:cxn modelId="{D7179977-CDC1-4EED-9FAF-83FE5AE76FE6}" type="presOf" srcId="{0DC82C1B-1483-4818-A1A4-BB47AF58642F}" destId="{4FE4CEEE-8BDE-43FF-A82C-9074A12D7D1C}" srcOrd="0" destOrd="0" presId="urn:microsoft.com/office/officeart/2005/8/layout/hProcess9"/>
    <dgm:cxn modelId="{4C3EAE3A-6E8F-45B7-ADB3-2AAB9AC9D737}" type="presOf" srcId="{46453E11-33A1-4BB9-AAC9-FD517ED84458}" destId="{B28D36F3-ACFD-461C-90E0-06321E81D337}" srcOrd="0" destOrd="0" presId="urn:microsoft.com/office/officeart/2005/8/layout/hProcess9"/>
    <dgm:cxn modelId="{61BF82FD-7EB4-406F-8D54-6EA1625AB9FD}" srcId="{46453E11-33A1-4BB9-AAC9-FD517ED84458}" destId="{4787A4E4-A870-4B9E-8969-E3DF84022532}" srcOrd="2" destOrd="0" parTransId="{5399B4B5-FF05-4D2C-9222-A7AA0F79A87B}" sibTransId="{305AE492-665A-4739-90A3-B9D85F77BD94}"/>
    <dgm:cxn modelId="{E5F0C9A6-EA85-4658-B608-0A70B5ED7D0A}" type="presParOf" srcId="{B28D36F3-ACFD-461C-90E0-06321E81D337}" destId="{F5C32850-E293-4BCE-8174-E9327533B9B4}" srcOrd="0" destOrd="0" presId="urn:microsoft.com/office/officeart/2005/8/layout/hProcess9"/>
    <dgm:cxn modelId="{79699C85-02B1-437A-A131-0EF915F16F70}" type="presParOf" srcId="{B28D36F3-ACFD-461C-90E0-06321E81D337}" destId="{5E915EC9-F20E-4DD6-A96E-371C0206604C}" srcOrd="1" destOrd="0" presId="urn:microsoft.com/office/officeart/2005/8/layout/hProcess9"/>
    <dgm:cxn modelId="{7BA49462-570A-44F9-8595-D73F22314A9D}" type="presParOf" srcId="{5E915EC9-F20E-4DD6-A96E-371C0206604C}" destId="{B1BCFD14-E174-449C-9132-341897B2FEAE}" srcOrd="0" destOrd="0" presId="urn:microsoft.com/office/officeart/2005/8/layout/hProcess9"/>
    <dgm:cxn modelId="{F6766564-C24E-4CD1-92CE-92369A8B30C8}" type="presParOf" srcId="{5E915EC9-F20E-4DD6-A96E-371C0206604C}" destId="{DB65FCA2-9351-439F-8785-FABA05336D5C}" srcOrd="1" destOrd="0" presId="urn:microsoft.com/office/officeart/2005/8/layout/hProcess9"/>
    <dgm:cxn modelId="{22ABBB72-70D3-4F10-A91B-EED72C6F66F6}" type="presParOf" srcId="{5E915EC9-F20E-4DD6-A96E-371C0206604C}" destId="{4FE4CEEE-8BDE-43FF-A82C-9074A12D7D1C}" srcOrd="2" destOrd="0" presId="urn:microsoft.com/office/officeart/2005/8/layout/hProcess9"/>
    <dgm:cxn modelId="{D66A85DD-FABF-4C2D-A6AF-B94E5A178DF6}" type="presParOf" srcId="{5E915EC9-F20E-4DD6-A96E-371C0206604C}" destId="{B3961712-F51A-4537-9A34-55FB69AF9BFF}" srcOrd="3" destOrd="0" presId="urn:microsoft.com/office/officeart/2005/8/layout/hProcess9"/>
    <dgm:cxn modelId="{FD9896FB-97F0-4C9D-9002-AC71583821BB}" type="presParOf" srcId="{5E915EC9-F20E-4DD6-A96E-371C0206604C}" destId="{8F92B9BE-1EF6-40D2-BE8E-6E55C5D4E8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BBA493-5B9F-4D34-999B-551BF14B82E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5B46E01-22D8-4241-B2E2-4CD1B4AACF7B}">
      <dgm:prSet phldrT="[Текст]"/>
      <dgm:spPr/>
      <dgm:t>
        <a:bodyPr/>
        <a:lstStyle/>
        <a:p>
          <a:r>
            <a:rPr lang="ru-RU" dirty="0" smtClean="0"/>
            <a:t>Морально-правовая стратегия</a:t>
          </a:r>
          <a:endParaRPr lang="ru-RU" dirty="0"/>
        </a:p>
      </dgm:t>
    </dgm:pt>
    <dgm:pt modelId="{64E897DD-C263-47DF-BFA9-8FCFBF9DA9A3}" type="parTrans" cxnId="{BE970F60-FE23-452B-9863-3242D981EDA2}">
      <dgm:prSet/>
      <dgm:spPr/>
      <dgm:t>
        <a:bodyPr/>
        <a:lstStyle/>
        <a:p>
          <a:endParaRPr lang="ru-RU"/>
        </a:p>
      </dgm:t>
    </dgm:pt>
    <dgm:pt modelId="{17DCD04E-B4CA-49AE-8D9D-2522B99618FD}" type="sibTrans" cxnId="{BE970F60-FE23-452B-9863-3242D981EDA2}">
      <dgm:prSet/>
      <dgm:spPr/>
      <dgm:t>
        <a:bodyPr/>
        <a:lstStyle/>
        <a:p>
          <a:endParaRPr lang="ru-RU"/>
        </a:p>
      </dgm:t>
    </dgm:pt>
    <dgm:pt modelId="{B1C4C3D7-C683-42FE-8045-5CD91005ACC7}">
      <dgm:prSet phldrT="[Текст]"/>
      <dgm:spPr/>
      <dgm:t>
        <a:bodyPr/>
        <a:lstStyle/>
        <a:p>
          <a:r>
            <a:rPr lang="ru-RU" dirty="0" smtClean="0"/>
            <a:t>Реалистическая стратегия</a:t>
          </a:r>
          <a:endParaRPr lang="ru-RU" dirty="0"/>
        </a:p>
      </dgm:t>
    </dgm:pt>
    <dgm:pt modelId="{414A25C7-4E56-4B18-99C8-BADD4E8D8C4F}" type="parTrans" cxnId="{6B30042D-E153-40B0-92CB-F4231F3C158A}">
      <dgm:prSet/>
      <dgm:spPr/>
      <dgm:t>
        <a:bodyPr/>
        <a:lstStyle/>
        <a:p>
          <a:endParaRPr lang="ru-RU"/>
        </a:p>
      </dgm:t>
    </dgm:pt>
    <dgm:pt modelId="{E9686C62-1686-484C-90A0-20B3887DCBC9}" type="sibTrans" cxnId="{6B30042D-E153-40B0-92CB-F4231F3C158A}">
      <dgm:prSet/>
      <dgm:spPr/>
      <dgm:t>
        <a:bodyPr/>
        <a:lstStyle/>
        <a:p>
          <a:endParaRPr lang="ru-RU"/>
        </a:p>
      </dgm:t>
    </dgm:pt>
    <dgm:pt modelId="{36C8C868-5115-40C2-B4EE-5F787276CE8C}">
      <dgm:prSet phldrT="[Текст]"/>
      <dgm:spPr/>
      <dgm:t>
        <a:bodyPr/>
        <a:lstStyle/>
        <a:p>
          <a:r>
            <a:rPr lang="ru-RU" dirty="0" smtClean="0"/>
            <a:t>Идеалистическая стратегия</a:t>
          </a:r>
          <a:endParaRPr lang="ru-RU" dirty="0"/>
        </a:p>
      </dgm:t>
    </dgm:pt>
    <dgm:pt modelId="{145CF5FA-D356-48FD-961E-49B81E39996F}" type="parTrans" cxnId="{962ABB52-05A2-422A-8626-9BAF8E035AD0}">
      <dgm:prSet/>
      <dgm:spPr/>
      <dgm:t>
        <a:bodyPr/>
        <a:lstStyle/>
        <a:p>
          <a:endParaRPr lang="ru-RU"/>
        </a:p>
      </dgm:t>
    </dgm:pt>
    <dgm:pt modelId="{393E6891-F09E-48B8-B278-928BB88B63FC}" type="sibTrans" cxnId="{962ABB52-05A2-422A-8626-9BAF8E035AD0}">
      <dgm:prSet/>
      <dgm:spPr/>
      <dgm:t>
        <a:bodyPr/>
        <a:lstStyle/>
        <a:p>
          <a:endParaRPr lang="ru-RU"/>
        </a:p>
      </dgm:t>
    </dgm:pt>
    <dgm:pt modelId="{C8486BC9-63BE-415D-BAAE-D7E04E56E40E}" type="pres">
      <dgm:prSet presAssocID="{C0BBA493-5B9F-4D34-999B-551BF14B82EA}" presName="Name0" presStyleCnt="0">
        <dgm:presLayoutVars>
          <dgm:dir/>
          <dgm:resizeHandles val="exact"/>
        </dgm:presLayoutVars>
      </dgm:prSet>
      <dgm:spPr/>
    </dgm:pt>
    <dgm:pt modelId="{BF12DFDF-682C-4982-94FB-074451AFD271}" type="pres">
      <dgm:prSet presAssocID="{65B46E01-22D8-4241-B2E2-4CD1B4AACF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8F9D9-34BD-4A25-8CCE-8D29E11E1F13}" type="pres">
      <dgm:prSet presAssocID="{17DCD04E-B4CA-49AE-8D9D-2522B99618F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1AD4CF5-7469-4E6B-A33D-6C4F0AE8C8EA}" type="pres">
      <dgm:prSet presAssocID="{17DCD04E-B4CA-49AE-8D9D-2522B99618F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CC4450C-46F0-4225-8D00-106D538BD11B}" type="pres">
      <dgm:prSet presAssocID="{B1C4C3D7-C683-42FE-8045-5CD91005AC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9B6E4-34BD-448E-887F-064180F18600}" type="pres">
      <dgm:prSet presAssocID="{E9686C62-1686-484C-90A0-20B3887DCBC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ED9E904-08D0-4B08-B910-7452FD14AD16}" type="pres">
      <dgm:prSet presAssocID="{E9686C62-1686-484C-90A0-20B3887DCBC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803DD4B-A9AC-4085-B4BF-540D46DEC404}" type="pres">
      <dgm:prSet presAssocID="{36C8C868-5115-40C2-B4EE-5F787276CE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4721FA-80AA-4D89-922E-256343088EA7}" type="presOf" srcId="{B1C4C3D7-C683-42FE-8045-5CD91005ACC7}" destId="{4CC4450C-46F0-4225-8D00-106D538BD11B}" srcOrd="0" destOrd="0" presId="urn:microsoft.com/office/officeart/2005/8/layout/process1"/>
    <dgm:cxn modelId="{6B30042D-E153-40B0-92CB-F4231F3C158A}" srcId="{C0BBA493-5B9F-4D34-999B-551BF14B82EA}" destId="{B1C4C3D7-C683-42FE-8045-5CD91005ACC7}" srcOrd="1" destOrd="0" parTransId="{414A25C7-4E56-4B18-99C8-BADD4E8D8C4F}" sibTransId="{E9686C62-1686-484C-90A0-20B3887DCBC9}"/>
    <dgm:cxn modelId="{CD2C7FC1-CAEE-455B-BB00-B73F5BA7B134}" type="presOf" srcId="{36C8C868-5115-40C2-B4EE-5F787276CE8C}" destId="{0803DD4B-A9AC-4085-B4BF-540D46DEC404}" srcOrd="0" destOrd="0" presId="urn:microsoft.com/office/officeart/2005/8/layout/process1"/>
    <dgm:cxn modelId="{FCA862D6-4070-4669-B246-A813DF7A0D31}" type="presOf" srcId="{E9686C62-1686-484C-90A0-20B3887DCBC9}" destId="{8ED9E904-08D0-4B08-B910-7452FD14AD16}" srcOrd="1" destOrd="0" presId="urn:microsoft.com/office/officeart/2005/8/layout/process1"/>
    <dgm:cxn modelId="{E9DE7A05-7282-4F2D-8544-A837DC0D42D8}" type="presOf" srcId="{C0BBA493-5B9F-4D34-999B-551BF14B82EA}" destId="{C8486BC9-63BE-415D-BAAE-D7E04E56E40E}" srcOrd="0" destOrd="0" presId="urn:microsoft.com/office/officeart/2005/8/layout/process1"/>
    <dgm:cxn modelId="{962ABB52-05A2-422A-8626-9BAF8E035AD0}" srcId="{C0BBA493-5B9F-4D34-999B-551BF14B82EA}" destId="{36C8C868-5115-40C2-B4EE-5F787276CE8C}" srcOrd="2" destOrd="0" parTransId="{145CF5FA-D356-48FD-961E-49B81E39996F}" sibTransId="{393E6891-F09E-48B8-B278-928BB88B63FC}"/>
    <dgm:cxn modelId="{61107FBF-1005-4BB4-A8B4-C59241448A53}" type="presOf" srcId="{17DCD04E-B4CA-49AE-8D9D-2522B99618FD}" destId="{61AD4CF5-7469-4E6B-A33D-6C4F0AE8C8EA}" srcOrd="1" destOrd="0" presId="urn:microsoft.com/office/officeart/2005/8/layout/process1"/>
    <dgm:cxn modelId="{4617936C-E3E9-4887-A4A6-CC4F2D284DC2}" type="presOf" srcId="{E9686C62-1686-484C-90A0-20B3887DCBC9}" destId="{8689B6E4-34BD-448E-887F-064180F18600}" srcOrd="0" destOrd="0" presId="urn:microsoft.com/office/officeart/2005/8/layout/process1"/>
    <dgm:cxn modelId="{77ADDD11-4A4D-4286-830D-340A695C61A4}" type="presOf" srcId="{17DCD04E-B4CA-49AE-8D9D-2522B99618FD}" destId="{AFA8F9D9-34BD-4A25-8CCE-8D29E11E1F13}" srcOrd="0" destOrd="0" presId="urn:microsoft.com/office/officeart/2005/8/layout/process1"/>
    <dgm:cxn modelId="{1EAFC956-483C-4F40-800B-50D851040213}" type="presOf" srcId="{65B46E01-22D8-4241-B2E2-4CD1B4AACF7B}" destId="{BF12DFDF-682C-4982-94FB-074451AFD271}" srcOrd="0" destOrd="0" presId="urn:microsoft.com/office/officeart/2005/8/layout/process1"/>
    <dgm:cxn modelId="{BE970F60-FE23-452B-9863-3242D981EDA2}" srcId="{C0BBA493-5B9F-4D34-999B-551BF14B82EA}" destId="{65B46E01-22D8-4241-B2E2-4CD1B4AACF7B}" srcOrd="0" destOrd="0" parTransId="{64E897DD-C263-47DF-BFA9-8FCFBF9DA9A3}" sibTransId="{17DCD04E-B4CA-49AE-8D9D-2522B99618FD}"/>
    <dgm:cxn modelId="{064DEFA8-11D7-4463-938B-C0F0C5DD7F13}" type="presParOf" srcId="{C8486BC9-63BE-415D-BAAE-D7E04E56E40E}" destId="{BF12DFDF-682C-4982-94FB-074451AFD271}" srcOrd="0" destOrd="0" presId="urn:microsoft.com/office/officeart/2005/8/layout/process1"/>
    <dgm:cxn modelId="{22A764E3-B1A7-4587-AEF1-B9C08EAD2D54}" type="presParOf" srcId="{C8486BC9-63BE-415D-BAAE-D7E04E56E40E}" destId="{AFA8F9D9-34BD-4A25-8CCE-8D29E11E1F13}" srcOrd="1" destOrd="0" presId="urn:microsoft.com/office/officeart/2005/8/layout/process1"/>
    <dgm:cxn modelId="{FC439150-7C9B-40D6-94E6-59A10FFA1E6A}" type="presParOf" srcId="{AFA8F9D9-34BD-4A25-8CCE-8D29E11E1F13}" destId="{61AD4CF5-7469-4E6B-A33D-6C4F0AE8C8EA}" srcOrd="0" destOrd="0" presId="urn:microsoft.com/office/officeart/2005/8/layout/process1"/>
    <dgm:cxn modelId="{31C665D7-0471-4E5C-B174-2FC0CEE71FE9}" type="presParOf" srcId="{C8486BC9-63BE-415D-BAAE-D7E04E56E40E}" destId="{4CC4450C-46F0-4225-8D00-106D538BD11B}" srcOrd="2" destOrd="0" presId="urn:microsoft.com/office/officeart/2005/8/layout/process1"/>
    <dgm:cxn modelId="{AB10A1DF-869D-47E6-BC2D-16982E1EFFB4}" type="presParOf" srcId="{C8486BC9-63BE-415D-BAAE-D7E04E56E40E}" destId="{8689B6E4-34BD-448E-887F-064180F18600}" srcOrd="3" destOrd="0" presId="urn:microsoft.com/office/officeart/2005/8/layout/process1"/>
    <dgm:cxn modelId="{57DF85EB-89E2-48FF-BEFC-8EC51A2ED7C2}" type="presParOf" srcId="{8689B6E4-34BD-448E-887F-064180F18600}" destId="{8ED9E904-08D0-4B08-B910-7452FD14AD16}" srcOrd="0" destOrd="0" presId="urn:microsoft.com/office/officeart/2005/8/layout/process1"/>
    <dgm:cxn modelId="{CC8DB5F7-3BC0-4791-90BD-A02132BFCEC4}" type="presParOf" srcId="{C8486BC9-63BE-415D-BAAE-D7E04E56E40E}" destId="{0803DD4B-A9AC-4085-B4BF-540D46DEC4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219FA-D510-4FDA-A264-63731A93B6B7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C0C646-D432-49E9-BE02-80DE4F52E073}">
      <dgm:prSet phldrT="[Текст]"/>
      <dgm:spPr/>
      <dgm:t>
        <a:bodyPr/>
        <a:lstStyle/>
        <a:p>
          <a:r>
            <a:rPr lang="ru-RU" b="1" dirty="0" smtClean="0"/>
            <a:t>Система управления персоналом </a:t>
          </a:r>
          <a:endParaRPr lang="ru-RU" b="1" dirty="0"/>
        </a:p>
      </dgm:t>
    </dgm:pt>
    <dgm:pt modelId="{0D55F916-2D27-4EB3-91FD-FADC153F3084}" type="parTrans" cxnId="{ED363EC3-523C-40E7-9071-73B0252BEB57}">
      <dgm:prSet/>
      <dgm:spPr/>
      <dgm:t>
        <a:bodyPr/>
        <a:lstStyle/>
        <a:p>
          <a:endParaRPr lang="ru-RU"/>
        </a:p>
      </dgm:t>
    </dgm:pt>
    <dgm:pt modelId="{6AEF137F-4B95-4F48-A16F-F322FF94ED3A}" type="sibTrans" cxnId="{ED363EC3-523C-40E7-9071-73B0252BEB57}">
      <dgm:prSet/>
      <dgm:spPr/>
      <dgm:t>
        <a:bodyPr/>
        <a:lstStyle/>
        <a:p>
          <a:endParaRPr lang="ru-RU"/>
        </a:p>
      </dgm:t>
    </dgm:pt>
    <dgm:pt modelId="{F74614BF-C103-48CF-AC76-3E6152215FFC}">
      <dgm:prSet phldrT="[Текст]"/>
      <dgm:spPr/>
      <dgm:t>
        <a:bodyPr/>
        <a:lstStyle/>
        <a:p>
          <a:r>
            <a:rPr lang="ru-RU" b="1" dirty="0" smtClean="0"/>
            <a:t>подсистемы</a:t>
          </a:r>
          <a:endParaRPr lang="ru-RU" b="1" dirty="0"/>
        </a:p>
      </dgm:t>
    </dgm:pt>
    <dgm:pt modelId="{D7FF2ACC-0E7C-4C2C-A3E5-0F34F969286B}" type="parTrans" cxnId="{28F7427A-C51E-477D-9AD2-87C738E42475}">
      <dgm:prSet/>
      <dgm:spPr/>
      <dgm:t>
        <a:bodyPr/>
        <a:lstStyle/>
        <a:p>
          <a:endParaRPr lang="ru-RU"/>
        </a:p>
      </dgm:t>
    </dgm:pt>
    <dgm:pt modelId="{3B40C14F-B740-488C-885E-99A478E8CC12}" type="sibTrans" cxnId="{28F7427A-C51E-477D-9AD2-87C738E42475}">
      <dgm:prSet/>
      <dgm:spPr/>
      <dgm:t>
        <a:bodyPr/>
        <a:lstStyle/>
        <a:p>
          <a:endParaRPr lang="ru-RU"/>
        </a:p>
      </dgm:t>
    </dgm:pt>
    <dgm:pt modelId="{020B7263-2A44-4804-9BEB-FE97006F1E48}">
      <dgm:prSet phldrT="[Текст]"/>
      <dgm:spPr/>
      <dgm:t>
        <a:bodyPr/>
        <a:lstStyle/>
        <a:p>
          <a:r>
            <a:rPr lang="ru-RU" b="1" dirty="0" smtClean="0"/>
            <a:t>функции</a:t>
          </a:r>
          <a:endParaRPr lang="ru-RU" b="1" dirty="0"/>
        </a:p>
      </dgm:t>
    </dgm:pt>
    <dgm:pt modelId="{F2831B53-593A-4982-BD64-ADB81C14FBDE}" type="parTrans" cxnId="{A0836B04-8D58-43CF-B5AA-714E55386F46}">
      <dgm:prSet/>
      <dgm:spPr/>
      <dgm:t>
        <a:bodyPr/>
        <a:lstStyle/>
        <a:p>
          <a:endParaRPr lang="ru-RU"/>
        </a:p>
      </dgm:t>
    </dgm:pt>
    <dgm:pt modelId="{1D8AB5C0-1B67-46C1-879E-2C500FF8446A}" type="sibTrans" cxnId="{A0836B04-8D58-43CF-B5AA-714E55386F46}">
      <dgm:prSet/>
      <dgm:spPr/>
      <dgm:t>
        <a:bodyPr/>
        <a:lstStyle/>
        <a:p>
          <a:endParaRPr lang="ru-RU"/>
        </a:p>
      </dgm:t>
    </dgm:pt>
    <dgm:pt modelId="{14721269-E3BB-4AA0-9327-A2AE78A32164}" type="pres">
      <dgm:prSet presAssocID="{37D219FA-D510-4FDA-A264-63731A93B6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779E5-CA31-4033-B19E-2328A2909061}" type="pres">
      <dgm:prSet presAssocID="{C6C0C646-D432-49E9-BE02-80DE4F52E07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AA440-09C6-4826-80CE-5E4BEF76FB12}" type="pres">
      <dgm:prSet presAssocID="{6AEF137F-4B95-4F48-A16F-F322FF94ED3A}" presName="parTxOnlySpace" presStyleCnt="0"/>
      <dgm:spPr/>
    </dgm:pt>
    <dgm:pt modelId="{7D42ED88-0485-4FE1-9728-9F83A9137A48}" type="pres">
      <dgm:prSet presAssocID="{F74614BF-C103-48CF-AC76-3E6152215FF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01E45-F4B2-4469-A78C-4254DCFC467A}" type="pres">
      <dgm:prSet presAssocID="{3B40C14F-B740-488C-885E-99A478E8CC12}" presName="parTxOnlySpace" presStyleCnt="0"/>
      <dgm:spPr/>
    </dgm:pt>
    <dgm:pt modelId="{51220308-91D9-4A25-9419-27BDD9C676B2}" type="pres">
      <dgm:prSet presAssocID="{020B7263-2A44-4804-9BEB-FE97006F1E4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6E6CC-1AA2-4FC5-B1CE-A6AB47E0FE19}" type="presOf" srcId="{F74614BF-C103-48CF-AC76-3E6152215FFC}" destId="{7D42ED88-0485-4FE1-9728-9F83A9137A48}" srcOrd="0" destOrd="0" presId="urn:microsoft.com/office/officeart/2005/8/layout/chevron1"/>
    <dgm:cxn modelId="{ED363EC3-523C-40E7-9071-73B0252BEB57}" srcId="{37D219FA-D510-4FDA-A264-63731A93B6B7}" destId="{C6C0C646-D432-49E9-BE02-80DE4F52E073}" srcOrd="0" destOrd="0" parTransId="{0D55F916-2D27-4EB3-91FD-FADC153F3084}" sibTransId="{6AEF137F-4B95-4F48-A16F-F322FF94ED3A}"/>
    <dgm:cxn modelId="{3D6FA828-4BD2-4393-AAB6-81C88FCEA229}" type="presOf" srcId="{C6C0C646-D432-49E9-BE02-80DE4F52E073}" destId="{02D779E5-CA31-4033-B19E-2328A2909061}" srcOrd="0" destOrd="0" presId="urn:microsoft.com/office/officeart/2005/8/layout/chevron1"/>
    <dgm:cxn modelId="{20BC9CEB-0562-4ED4-91E0-6AA8C0C76C62}" type="presOf" srcId="{37D219FA-D510-4FDA-A264-63731A93B6B7}" destId="{14721269-E3BB-4AA0-9327-A2AE78A32164}" srcOrd="0" destOrd="0" presId="urn:microsoft.com/office/officeart/2005/8/layout/chevron1"/>
    <dgm:cxn modelId="{28F7427A-C51E-477D-9AD2-87C738E42475}" srcId="{37D219FA-D510-4FDA-A264-63731A93B6B7}" destId="{F74614BF-C103-48CF-AC76-3E6152215FFC}" srcOrd="1" destOrd="0" parTransId="{D7FF2ACC-0E7C-4C2C-A3E5-0F34F969286B}" sibTransId="{3B40C14F-B740-488C-885E-99A478E8CC12}"/>
    <dgm:cxn modelId="{E3DF5A4D-E3CC-4D76-A643-6084BFB7C49D}" type="presOf" srcId="{020B7263-2A44-4804-9BEB-FE97006F1E48}" destId="{51220308-91D9-4A25-9419-27BDD9C676B2}" srcOrd="0" destOrd="0" presId="urn:microsoft.com/office/officeart/2005/8/layout/chevron1"/>
    <dgm:cxn modelId="{A0836B04-8D58-43CF-B5AA-714E55386F46}" srcId="{37D219FA-D510-4FDA-A264-63731A93B6B7}" destId="{020B7263-2A44-4804-9BEB-FE97006F1E48}" srcOrd="2" destOrd="0" parTransId="{F2831B53-593A-4982-BD64-ADB81C14FBDE}" sibTransId="{1D8AB5C0-1B67-46C1-879E-2C500FF8446A}"/>
    <dgm:cxn modelId="{BCD09400-4ED7-45E0-97A4-2BEEA91902C3}" type="presParOf" srcId="{14721269-E3BB-4AA0-9327-A2AE78A32164}" destId="{02D779E5-CA31-4033-B19E-2328A2909061}" srcOrd="0" destOrd="0" presId="urn:microsoft.com/office/officeart/2005/8/layout/chevron1"/>
    <dgm:cxn modelId="{4C2589BB-C48C-4EC6-908D-52DEDEE5E65F}" type="presParOf" srcId="{14721269-E3BB-4AA0-9327-A2AE78A32164}" destId="{967AA440-09C6-4826-80CE-5E4BEF76FB12}" srcOrd="1" destOrd="0" presId="urn:microsoft.com/office/officeart/2005/8/layout/chevron1"/>
    <dgm:cxn modelId="{7B43656A-3C95-428F-A923-77542035ACA0}" type="presParOf" srcId="{14721269-E3BB-4AA0-9327-A2AE78A32164}" destId="{7D42ED88-0485-4FE1-9728-9F83A9137A48}" srcOrd="2" destOrd="0" presId="urn:microsoft.com/office/officeart/2005/8/layout/chevron1"/>
    <dgm:cxn modelId="{FE729858-2D69-4596-AD42-82DA281C7AEE}" type="presParOf" srcId="{14721269-E3BB-4AA0-9327-A2AE78A32164}" destId="{E3901E45-F4B2-4469-A78C-4254DCFC467A}" srcOrd="3" destOrd="0" presId="urn:microsoft.com/office/officeart/2005/8/layout/chevron1"/>
    <dgm:cxn modelId="{4FA65D02-6797-4513-BCA1-4BE4BFD54736}" type="presParOf" srcId="{14721269-E3BB-4AA0-9327-A2AE78A32164}" destId="{51220308-91D9-4A25-9419-27BDD9C676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5A6907-F9B3-4A25-95F4-F6C9E4EC841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A46ADE5-1CEB-4381-8120-B10A33942356}">
      <dgm:prSet phldrT="[Текст]"/>
      <dgm:spPr/>
      <dgm:t>
        <a:bodyPr/>
        <a:lstStyle/>
        <a:p>
          <a:r>
            <a:rPr lang="ru-RU" b="1" dirty="0" smtClean="0"/>
            <a:t>процедуры</a:t>
          </a:r>
          <a:endParaRPr lang="ru-RU" b="1" dirty="0"/>
        </a:p>
      </dgm:t>
    </dgm:pt>
    <dgm:pt modelId="{6BD8A835-D5D3-4C29-890C-76FD5B724CF1}" type="parTrans" cxnId="{5DCEB1F9-28CA-450E-9633-1B6502385DC3}">
      <dgm:prSet/>
      <dgm:spPr/>
      <dgm:t>
        <a:bodyPr/>
        <a:lstStyle/>
        <a:p>
          <a:endParaRPr lang="ru-RU"/>
        </a:p>
      </dgm:t>
    </dgm:pt>
    <dgm:pt modelId="{BB6D1E61-8591-4859-BCD7-AA1493BE18D0}" type="sibTrans" cxnId="{5DCEB1F9-28CA-450E-9633-1B6502385DC3}">
      <dgm:prSet/>
      <dgm:spPr/>
      <dgm:t>
        <a:bodyPr/>
        <a:lstStyle/>
        <a:p>
          <a:endParaRPr lang="ru-RU"/>
        </a:p>
      </dgm:t>
    </dgm:pt>
    <dgm:pt modelId="{E7BC046C-0EED-421A-A5BA-EB7FF461A4F9}">
      <dgm:prSet phldrT="[Текст]"/>
      <dgm:spPr/>
      <dgm:t>
        <a:bodyPr/>
        <a:lstStyle/>
        <a:p>
          <a:r>
            <a:rPr lang="ru-RU" b="1" dirty="0" smtClean="0"/>
            <a:t>операции</a:t>
          </a:r>
          <a:endParaRPr lang="ru-RU" b="1" dirty="0"/>
        </a:p>
      </dgm:t>
    </dgm:pt>
    <dgm:pt modelId="{773F4302-C5FD-4D03-BABA-AC4D742A7A14}" type="parTrans" cxnId="{8714522A-B833-48AD-BC84-433EA7AA137F}">
      <dgm:prSet/>
      <dgm:spPr/>
      <dgm:t>
        <a:bodyPr/>
        <a:lstStyle/>
        <a:p>
          <a:endParaRPr lang="ru-RU"/>
        </a:p>
      </dgm:t>
    </dgm:pt>
    <dgm:pt modelId="{D496CDD4-1FB8-4F00-8B14-FC10FFE7B67C}" type="sibTrans" cxnId="{8714522A-B833-48AD-BC84-433EA7AA137F}">
      <dgm:prSet/>
      <dgm:spPr/>
      <dgm:t>
        <a:bodyPr/>
        <a:lstStyle/>
        <a:p>
          <a:endParaRPr lang="ru-RU"/>
        </a:p>
      </dgm:t>
    </dgm:pt>
    <dgm:pt modelId="{89E2F462-36AA-4DB8-9DF0-519D132FB2E3}">
      <dgm:prSet phldrT="[Текст]"/>
      <dgm:spPr/>
      <dgm:t>
        <a:bodyPr/>
        <a:lstStyle/>
        <a:p>
          <a:r>
            <a:rPr lang="ru-RU" b="1" dirty="0" smtClean="0"/>
            <a:t>элементы</a:t>
          </a:r>
          <a:endParaRPr lang="ru-RU" b="1" dirty="0"/>
        </a:p>
      </dgm:t>
    </dgm:pt>
    <dgm:pt modelId="{20840A08-791C-4C08-A7C4-2F52261AB3BF}" type="parTrans" cxnId="{5548855A-A93E-4521-A4A0-32A770DA2FC9}">
      <dgm:prSet/>
      <dgm:spPr/>
      <dgm:t>
        <a:bodyPr/>
        <a:lstStyle/>
        <a:p>
          <a:endParaRPr lang="ru-RU"/>
        </a:p>
      </dgm:t>
    </dgm:pt>
    <dgm:pt modelId="{5BF2DD4C-B428-46C5-9E5C-4EC7BDB5E120}" type="sibTrans" cxnId="{5548855A-A93E-4521-A4A0-32A770DA2FC9}">
      <dgm:prSet/>
      <dgm:spPr/>
      <dgm:t>
        <a:bodyPr/>
        <a:lstStyle/>
        <a:p>
          <a:endParaRPr lang="ru-RU"/>
        </a:p>
      </dgm:t>
    </dgm:pt>
    <dgm:pt modelId="{3779E16D-85B9-4397-8244-03C6CAA8907D}" type="pres">
      <dgm:prSet presAssocID="{E15A6907-F9B3-4A25-95F4-F6C9E4EC8415}" presName="Name0" presStyleCnt="0">
        <dgm:presLayoutVars>
          <dgm:dir/>
          <dgm:animLvl val="lvl"/>
          <dgm:resizeHandles val="exact"/>
        </dgm:presLayoutVars>
      </dgm:prSet>
      <dgm:spPr/>
    </dgm:pt>
    <dgm:pt modelId="{67DA9B8F-9914-4A9E-8C4A-F2120CCA83C7}" type="pres">
      <dgm:prSet presAssocID="{FA46ADE5-1CEB-4381-8120-B10A3394235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8D9D6-707A-4B8D-8067-DBC7397CD1E6}" type="pres">
      <dgm:prSet presAssocID="{BB6D1E61-8591-4859-BCD7-AA1493BE18D0}" presName="parTxOnlySpace" presStyleCnt="0"/>
      <dgm:spPr/>
    </dgm:pt>
    <dgm:pt modelId="{19A3E90B-C1F3-4571-B3E1-7B4B3F2525C3}" type="pres">
      <dgm:prSet presAssocID="{E7BC046C-0EED-421A-A5BA-EB7FF461A4F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DDF07-D2B4-4FE0-AA06-802B55370BF4}" type="pres">
      <dgm:prSet presAssocID="{D496CDD4-1FB8-4F00-8B14-FC10FFE7B67C}" presName="parTxOnlySpace" presStyleCnt="0"/>
      <dgm:spPr/>
    </dgm:pt>
    <dgm:pt modelId="{1CE3F1D9-B4B7-4601-B843-3DEEEC871B1A}" type="pres">
      <dgm:prSet presAssocID="{89E2F462-36AA-4DB8-9DF0-519D132FB2E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B04A8D-2F78-4EB0-8E13-68D52E42FAB7}" type="presOf" srcId="{FA46ADE5-1CEB-4381-8120-B10A33942356}" destId="{67DA9B8F-9914-4A9E-8C4A-F2120CCA83C7}" srcOrd="0" destOrd="0" presId="urn:microsoft.com/office/officeart/2005/8/layout/chevron1"/>
    <dgm:cxn modelId="{FF02C527-119D-4EC9-9483-E7707C5B1937}" type="presOf" srcId="{E15A6907-F9B3-4A25-95F4-F6C9E4EC8415}" destId="{3779E16D-85B9-4397-8244-03C6CAA8907D}" srcOrd="0" destOrd="0" presId="urn:microsoft.com/office/officeart/2005/8/layout/chevron1"/>
    <dgm:cxn modelId="{419858F0-E657-4FD4-9A96-7966FB378C00}" type="presOf" srcId="{E7BC046C-0EED-421A-A5BA-EB7FF461A4F9}" destId="{19A3E90B-C1F3-4571-B3E1-7B4B3F2525C3}" srcOrd="0" destOrd="0" presId="urn:microsoft.com/office/officeart/2005/8/layout/chevron1"/>
    <dgm:cxn modelId="{5548855A-A93E-4521-A4A0-32A770DA2FC9}" srcId="{E15A6907-F9B3-4A25-95F4-F6C9E4EC8415}" destId="{89E2F462-36AA-4DB8-9DF0-519D132FB2E3}" srcOrd="2" destOrd="0" parTransId="{20840A08-791C-4C08-A7C4-2F52261AB3BF}" sibTransId="{5BF2DD4C-B428-46C5-9E5C-4EC7BDB5E120}"/>
    <dgm:cxn modelId="{B59C97AF-4096-48C5-AB48-C4C5AB2BCCA4}" type="presOf" srcId="{89E2F462-36AA-4DB8-9DF0-519D132FB2E3}" destId="{1CE3F1D9-B4B7-4601-B843-3DEEEC871B1A}" srcOrd="0" destOrd="0" presId="urn:microsoft.com/office/officeart/2005/8/layout/chevron1"/>
    <dgm:cxn modelId="{5DCEB1F9-28CA-450E-9633-1B6502385DC3}" srcId="{E15A6907-F9B3-4A25-95F4-F6C9E4EC8415}" destId="{FA46ADE5-1CEB-4381-8120-B10A33942356}" srcOrd="0" destOrd="0" parTransId="{6BD8A835-D5D3-4C29-890C-76FD5B724CF1}" sibTransId="{BB6D1E61-8591-4859-BCD7-AA1493BE18D0}"/>
    <dgm:cxn modelId="{8714522A-B833-48AD-BC84-433EA7AA137F}" srcId="{E15A6907-F9B3-4A25-95F4-F6C9E4EC8415}" destId="{E7BC046C-0EED-421A-A5BA-EB7FF461A4F9}" srcOrd="1" destOrd="0" parTransId="{773F4302-C5FD-4D03-BABA-AC4D742A7A14}" sibTransId="{D496CDD4-1FB8-4F00-8B14-FC10FFE7B67C}"/>
    <dgm:cxn modelId="{ED195B78-AEA3-4A6D-BC1C-92A162238839}" type="presParOf" srcId="{3779E16D-85B9-4397-8244-03C6CAA8907D}" destId="{67DA9B8F-9914-4A9E-8C4A-F2120CCA83C7}" srcOrd="0" destOrd="0" presId="urn:microsoft.com/office/officeart/2005/8/layout/chevron1"/>
    <dgm:cxn modelId="{850B8547-778B-40F6-BA27-96A611B002AF}" type="presParOf" srcId="{3779E16D-85B9-4397-8244-03C6CAA8907D}" destId="{A968D9D6-707A-4B8D-8067-DBC7397CD1E6}" srcOrd="1" destOrd="0" presId="urn:microsoft.com/office/officeart/2005/8/layout/chevron1"/>
    <dgm:cxn modelId="{BBC3FB26-C369-4DE4-8426-18533BF248B2}" type="presParOf" srcId="{3779E16D-85B9-4397-8244-03C6CAA8907D}" destId="{19A3E90B-C1F3-4571-B3E1-7B4B3F2525C3}" srcOrd="2" destOrd="0" presId="urn:microsoft.com/office/officeart/2005/8/layout/chevron1"/>
    <dgm:cxn modelId="{C81ACC3C-1407-4044-9BE5-016E3464EB71}" type="presParOf" srcId="{3779E16D-85B9-4397-8244-03C6CAA8907D}" destId="{CCDDDF07-D2B4-4FE0-AA06-802B55370BF4}" srcOrd="3" destOrd="0" presId="urn:microsoft.com/office/officeart/2005/8/layout/chevron1"/>
    <dgm:cxn modelId="{49397F5C-76A9-43DB-86E8-9C0FD2537B09}" type="presParOf" srcId="{3779E16D-85B9-4397-8244-03C6CAA8907D}" destId="{1CE3F1D9-B4B7-4601-B843-3DEEEC871B1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685566-C7EB-4F84-BBC4-D862C3690CD5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EEA504-9E4F-4B1E-94EE-06A67D5B07B7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декомпозиции</a:t>
          </a:r>
          <a:endParaRPr lang="ru-RU" dirty="0"/>
        </a:p>
      </dgm:t>
    </dgm:pt>
    <dgm:pt modelId="{DD3B6102-11AD-452C-8E66-7A1F43DFC428}" type="parTrans" cxnId="{C907557F-F5ED-4B9F-A6CA-C9E1128A0DB0}">
      <dgm:prSet/>
      <dgm:spPr/>
      <dgm:t>
        <a:bodyPr/>
        <a:lstStyle/>
        <a:p>
          <a:endParaRPr lang="ru-RU"/>
        </a:p>
      </dgm:t>
    </dgm:pt>
    <dgm:pt modelId="{FBA74020-C045-498D-9EC1-591CE4E05484}" type="sibTrans" cxnId="{C907557F-F5ED-4B9F-A6CA-C9E1128A0DB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A221240-B042-4EDD-BD00-523A370FF0C0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последовательной подстановки</a:t>
          </a:r>
          <a:endParaRPr lang="ru-RU" dirty="0"/>
        </a:p>
      </dgm:t>
    </dgm:pt>
    <dgm:pt modelId="{A4F5A3FC-E221-481D-B120-653FA6DBCA8D}" type="parTrans" cxnId="{29A8ED80-5681-4FD1-AF15-DBB44DA15168}">
      <dgm:prSet/>
      <dgm:spPr/>
      <dgm:t>
        <a:bodyPr/>
        <a:lstStyle/>
        <a:p>
          <a:endParaRPr lang="ru-RU"/>
        </a:p>
      </dgm:t>
    </dgm:pt>
    <dgm:pt modelId="{8736A324-9718-4E27-BB15-195A7628B6DB}" type="sibTrans" cxnId="{29A8ED80-5681-4FD1-AF15-DBB44DA1516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D84A144-DC1D-488D-A1C8-5950587AB0E9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сравнений </a:t>
          </a:r>
          <a:endParaRPr lang="ru-RU" dirty="0"/>
        </a:p>
      </dgm:t>
    </dgm:pt>
    <dgm:pt modelId="{5064283D-A798-4369-A910-39CFEF3C80A7}" type="parTrans" cxnId="{864882E5-2E03-4DD0-9ECE-79D8081C9742}">
      <dgm:prSet/>
      <dgm:spPr/>
      <dgm:t>
        <a:bodyPr/>
        <a:lstStyle/>
        <a:p>
          <a:endParaRPr lang="ru-RU"/>
        </a:p>
      </dgm:t>
    </dgm:pt>
    <dgm:pt modelId="{76179963-BE1E-4A31-A3E1-79F63700A0B7}" type="sibTrans" cxnId="{864882E5-2E03-4DD0-9ECE-79D8081C974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487DEF4-A1EE-484F-A08A-40048898C3A1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Опытный метод </a:t>
          </a:r>
          <a:endParaRPr lang="ru-RU" dirty="0"/>
        </a:p>
      </dgm:t>
    </dgm:pt>
    <dgm:pt modelId="{C3629E4F-EDF6-4D10-9EE2-20CB22E62785}" type="parTrans" cxnId="{D27A389C-C55E-4420-BA62-83AED1529B58}">
      <dgm:prSet/>
      <dgm:spPr/>
      <dgm:t>
        <a:bodyPr/>
        <a:lstStyle/>
        <a:p>
          <a:endParaRPr lang="ru-RU"/>
        </a:p>
      </dgm:t>
    </dgm:pt>
    <dgm:pt modelId="{9AD34D27-4F06-4681-B826-89AAF9503B0D}" type="sibTrans" cxnId="{D27A389C-C55E-4420-BA62-83AED1529B5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B19363B-2F0E-45AA-939B-5E2C8ECC039A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Экспортно-аналитический метод </a:t>
          </a:r>
          <a:endParaRPr lang="ru-RU" dirty="0"/>
        </a:p>
      </dgm:t>
    </dgm:pt>
    <dgm:pt modelId="{17AF5EA2-CD74-464F-BBA1-6CD7119098A5}" type="parTrans" cxnId="{D0E16070-760D-4A32-88AE-71233040BAEF}">
      <dgm:prSet/>
      <dgm:spPr/>
      <dgm:t>
        <a:bodyPr/>
        <a:lstStyle/>
        <a:p>
          <a:endParaRPr lang="ru-RU"/>
        </a:p>
      </dgm:t>
    </dgm:pt>
    <dgm:pt modelId="{9F95DB9E-ECF1-4069-8B69-262FF0F8BCC1}" type="sibTrans" cxnId="{D0E16070-760D-4A32-88AE-71233040BAE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764064B-2B36-458A-BD27-417276731E53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структуризации </a:t>
          </a:r>
          <a:endParaRPr lang="ru-RU" dirty="0"/>
        </a:p>
      </dgm:t>
    </dgm:pt>
    <dgm:pt modelId="{636A565F-8304-42F1-82DB-95266F07C660}" type="parTrans" cxnId="{A3C21E4B-2070-4650-9B4F-9A3A6EA433CC}">
      <dgm:prSet/>
      <dgm:spPr/>
      <dgm:t>
        <a:bodyPr/>
        <a:lstStyle/>
        <a:p>
          <a:endParaRPr lang="ru-RU"/>
        </a:p>
      </dgm:t>
    </dgm:pt>
    <dgm:pt modelId="{D93B6FBC-BEDE-4EAA-914E-15E7F0ED2B8B}" type="sibTrans" cxnId="{A3C21E4B-2070-4650-9B4F-9A3A6EA433C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BCEE787-F12C-4AD4-AEFD-726ACFF36BCF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коллективного блокнота </a:t>
          </a:r>
        </a:p>
        <a:p>
          <a:r>
            <a:rPr lang="ru-RU" dirty="0" smtClean="0"/>
            <a:t>(«банка идей») </a:t>
          </a:r>
          <a:endParaRPr lang="ru-RU" dirty="0"/>
        </a:p>
      </dgm:t>
    </dgm:pt>
    <dgm:pt modelId="{673E4BE0-C926-4535-8DB6-DCE10213AE66}" type="parTrans" cxnId="{46E8B361-FC1A-4F79-AFBA-1A1156947243}">
      <dgm:prSet/>
      <dgm:spPr/>
      <dgm:t>
        <a:bodyPr/>
        <a:lstStyle/>
        <a:p>
          <a:endParaRPr lang="ru-RU"/>
        </a:p>
      </dgm:t>
    </dgm:pt>
    <dgm:pt modelId="{0383F7F1-5DBC-426B-A1C3-49F0F96F551A}" type="sibTrans" cxnId="{46E8B361-FC1A-4F79-AFBA-1A1156947243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5542D52-CEA1-4801-8042-2D5C4544C661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Экспертно- аналитический метод </a:t>
          </a:r>
          <a:endParaRPr lang="ru-RU" dirty="0"/>
        </a:p>
      </dgm:t>
    </dgm:pt>
    <dgm:pt modelId="{178DC987-F71E-4AB9-85A6-28879493353F}" type="parTrans" cxnId="{CE8B09C1-93A2-4954-A597-A06404E270BF}">
      <dgm:prSet/>
      <dgm:spPr/>
      <dgm:t>
        <a:bodyPr/>
        <a:lstStyle/>
        <a:p>
          <a:endParaRPr lang="ru-RU"/>
        </a:p>
      </dgm:t>
    </dgm:pt>
    <dgm:pt modelId="{B991B049-E00A-4C43-82FC-C7F8981D422A}" type="sibTrans" cxnId="{CE8B09C1-93A2-4954-A597-A06404E270B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B4D9AF7-25E0-4E9B-917C-D5783E0321B8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Метод системного анализа</a:t>
          </a:r>
          <a:endParaRPr lang="ru-RU" dirty="0"/>
        </a:p>
      </dgm:t>
    </dgm:pt>
    <dgm:pt modelId="{134A54A6-1BC5-4666-AE16-9C15D909FEEA}" type="parTrans" cxnId="{80D7EDFC-64BE-4A68-8713-8510AD3D2B96}">
      <dgm:prSet/>
      <dgm:spPr/>
      <dgm:t>
        <a:bodyPr/>
        <a:lstStyle/>
        <a:p>
          <a:endParaRPr lang="ru-RU"/>
        </a:p>
      </dgm:t>
    </dgm:pt>
    <dgm:pt modelId="{C11386A3-CABA-4DAC-B046-5B31C15EAAE6}" type="sibTrans" cxnId="{80D7EDFC-64BE-4A68-8713-8510AD3D2B96}">
      <dgm:prSet/>
      <dgm:spPr/>
      <dgm:t>
        <a:bodyPr/>
        <a:lstStyle/>
        <a:p>
          <a:endParaRPr lang="ru-RU"/>
        </a:p>
      </dgm:t>
    </dgm:pt>
    <dgm:pt modelId="{8C4B2324-0771-4A51-8AD4-0A07B49C0C7E}" type="pres">
      <dgm:prSet presAssocID="{6F685566-C7EB-4F84-BBC4-D862C3690CD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F5DDA6-C7E0-4635-9AE7-F85788BCC074}" type="pres">
      <dgm:prSet presAssocID="{BCEEA504-9E4F-4B1E-94EE-06A67D5B07B7}" presName="compNode" presStyleCnt="0"/>
      <dgm:spPr/>
    </dgm:pt>
    <dgm:pt modelId="{DE536ED5-F5C1-4B12-98CF-D7CBE4F43371}" type="pres">
      <dgm:prSet presAssocID="{BCEEA504-9E4F-4B1E-94EE-06A67D5B07B7}" presName="dummyConnPt" presStyleCnt="0"/>
      <dgm:spPr/>
    </dgm:pt>
    <dgm:pt modelId="{B1718866-F51A-47CC-8755-68F3AAC7ED68}" type="pres">
      <dgm:prSet presAssocID="{BCEEA504-9E4F-4B1E-94EE-06A67D5B07B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DC70B-CE9B-4FF4-99FE-7AA301FF9CEC}" type="pres">
      <dgm:prSet presAssocID="{FBA74020-C045-498D-9EC1-591CE4E0548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56FF2BA7-5295-4749-B1F3-BC95C1A93AD7}" type="pres">
      <dgm:prSet presAssocID="{AA221240-B042-4EDD-BD00-523A370FF0C0}" presName="compNode" presStyleCnt="0"/>
      <dgm:spPr/>
    </dgm:pt>
    <dgm:pt modelId="{50560AE4-422C-4960-9F77-BA6E581AE7FE}" type="pres">
      <dgm:prSet presAssocID="{AA221240-B042-4EDD-BD00-523A370FF0C0}" presName="dummyConnPt" presStyleCnt="0"/>
      <dgm:spPr/>
    </dgm:pt>
    <dgm:pt modelId="{7410C295-FD41-4606-86DE-920E87704B86}" type="pres">
      <dgm:prSet presAssocID="{AA221240-B042-4EDD-BD00-523A370FF0C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EBF71-2F5B-479E-9985-8C9826F836BE}" type="pres">
      <dgm:prSet presAssocID="{8736A324-9718-4E27-BB15-195A7628B6DB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07631CA-81A1-4DE0-8F51-85C3C19F1532}" type="pres">
      <dgm:prSet presAssocID="{9D84A144-DC1D-488D-A1C8-5950587AB0E9}" presName="compNode" presStyleCnt="0"/>
      <dgm:spPr/>
    </dgm:pt>
    <dgm:pt modelId="{75A697BC-BD87-4571-B125-5CB9E028A1C4}" type="pres">
      <dgm:prSet presAssocID="{9D84A144-DC1D-488D-A1C8-5950587AB0E9}" presName="dummyConnPt" presStyleCnt="0"/>
      <dgm:spPr/>
    </dgm:pt>
    <dgm:pt modelId="{FEAFC290-F956-4490-93B3-6FCCBFA25812}" type="pres">
      <dgm:prSet presAssocID="{9D84A144-DC1D-488D-A1C8-5950587AB0E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7150D-3C49-4FB1-8C41-84C3F317AF97}" type="pres">
      <dgm:prSet presAssocID="{76179963-BE1E-4A31-A3E1-79F63700A0B7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D2DAB613-D6D6-4F07-9166-3620F6ACCCFC}" type="pres">
      <dgm:prSet presAssocID="{4487DEF4-A1EE-484F-A08A-40048898C3A1}" presName="compNode" presStyleCnt="0"/>
      <dgm:spPr/>
    </dgm:pt>
    <dgm:pt modelId="{4919A1C8-4B5B-4994-9634-0AD958490B3A}" type="pres">
      <dgm:prSet presAssocID="{4487DEF4-A1EE-484F-A08A-40048898C3A1}" presName="dummyConnPt" presStyleCnt="0"/>
      <dgm:spPr/>
    </dgm:pt>
    <dgm:pt modelId="{6D209C60-B55A-4BDA-ACB1-D0372E5FDB71}" type="pres">
      <dgm:prSet presAssocID="{4487DEF4-A1EE-484F-A08A-40048898C3A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BA022-34D8-4C28-B5A6-FD62D0F8F210}" type="pres">
      <dgm:prSet presAssocID="{9AD34D27-4F06-4681-B826-89AAF9503B0D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555235D-F32C-4471-8748-68477B7CAC8D}" type="pres">
      <dgm:prSet presAssocID="{4B19363B-2F0E-45AA-939B-5E2C8ECC039A}" presName="compNode" presStyleCnt="0"/>
      <dgm:spPr/>
    </dgm:pt>
    <dgm:pt modelId="{46332708-43B7-48E7-A059-89AA824C99A2}" type="pres">
      <dgm:prSet presAssocID="{4B19363B-2F0E-45AA-939B-5E2C8ECC039A}" presName="dummyConnPt" presStyleCnt="0"/>
      <dgm:spPr/>
    </dgm:pt>
    <dgm:pt modelId="{E306DD3F-B935-40E6-919B-DC33F3CA992B}" type="pres">
      <dgm:prSet presAssocID="{4B19363B-2F0E-45AA-939B-5E2C8ECC039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B8856-56F0-4B3A-83A4-C8AAE0A6EFA3}" type="pres">
      <dgm:prSet presAssocID="{9F95DB9E-ECF1-4069-8B69-262FF0F8BCC1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D10DEFCB-EF43-49D2-88A1-7DC81A223674}" type="pres">
      <dgm:prSet presAssocID="{D764064B-2B36-458A-BD27-417276731E53}" presName="compNode" presStyleCnt="0"/>
      <dgm:spPr/>
    </dgm:pt>
    <dgm:pt modelId="{2CD81B3A-F2DB-4A8B-9071-15E47DEC1F1B}" type="pres">
      <dgm:prSet presAssocID="{D764064B-2B36-458A-BD27-417276731E53}" presName="dummyConnPt" presStyleCnt="0"/>
      <dgm:spPr/>
    </dgm:pt>
    <dgm:pt modelId="{9B376C2D-A409-4A18-9A76-2CB081B5B4E7}" type="pres">
      <dgm:prSet presAssocID="{D764064B-2B36-458A-BD27-417276731E5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43251-4AA5-46D5-A219-7963FC461958}" type="pres">
      <dgm:prSet presAssocID="{D93B6FBC-BEDE-4EAA-914E-15E7F0ED2B8B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77856EE8-F685-4944-924D-D6F096CB557A}" type="pres">
      <dgm:prSet presAssocID="{3BCEE787-F12C-4AD4-AEFD-726ACFF36BCF}" presName="compNode" presStyleCnt="0"/>
      <dgm:spPr/>
    </dgm:pt>
    <dgm:pt modelId="{E1FA1F24-31D7-4E4F-86B0-F5C36A231395}" type="pres">
      <dgm:prSet presAssocID="{3BCEE787-F12C-4AD4-AEFD-726ACFF36BCF}" presName="dummyConnPt" presStyleCnt="0"/>
      <dgm:spPr/>
    </dgm:pt>
    <dgm:pt modelId="{E4EE3D7A-E74B-400A-9CF0-4FDD1916B6FF}" type="pres">
      <dgm:prSet presAssocID="{3BCEE787-F12C-4AD4-AEFD-726ACFF36BC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2A547-68BC-435B-AC65-1C9BEA49E015}" type="pres">
      <dgm:prSet presAssocID="{0383F7F1-5DBC-426B-A1C3-49F0F96F551A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945BDEDA-6132-48EE-92E9-53C9FF5A0E02}" type="pres">
      <dgm:prSet presAssocID="{25542D52-CEA1-4801-8042-2D5C4544C661}" presName="compNode" presStyleCnt="0"/>
      <dgm:spPr/>
    </dgm:pt>
    <dgm:pt modelId="{2A38B677-B154-46F9-999C-60DC0AC2114F}" type="pres">
      <dgm:prSet presAssocID="{25542D52-CEA1-4801-8042-2D5C4544C661}" presName="dummyConnPt" presStyleCnt="0"/>
      <dgm:spPr/>
    </dgm:pt>
    <dgm:pt modelId="{563E427C-A3DA-46EF-9D65-5DD9DEB0DC29}" type="pres">
      <dgm:prSet presAssocID="{25542D52-CEA1-4801-8042-2D5C4544C66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3626A-8336-4E86-811F-D51DC1DF7AC3}" type="pres">
      <dgm:prSet presAssocID="{B991B049-E00A-4C43-82FC-C7F8981D422A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44A8C869-1703-41C0-A1B7-407F22C510DC}" type="pres">
      <dgm:prSet presAssocID="{7B4D9AF7-25E0-4E9B-917C-D5783E0321B8}" presName="compNode" presStyleCnt="0"/>
      <dgm:spPr/>
    </dgm:pt>
    <dgm:pt modelId="{5424CD81-3F6A-41CB-AA84-66164E6AB609}" type="pres">
      <dgm:prSet presAssocID="{7B4D9AF7-25E0-4E9B-917C-D5783E0321B8}" presName="dummyConnPt" presStyleCnt="0"/>
      <dgm:spPr/>
    </dgm:pt>
    <dgm:pt modelId="{8129E387-344F-400D-87C7-845DC1C5AF96}" type="pres">
      <dgm:prSet presAssocID="{7B4D9AF7-25E0-4E9B-917C-D5783E0321B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4B8DF-AEEF-4017-8BE5-8FFA938395FF}" type="presOf" srcId="{D764064B-2B36-458A-BD27-417276731E53}" destId="{9B376C2D-A409-4A18-9A76-2CB081B5B4E7}" srcOrd="0" destOrd="0" presId="urn:microsoft.com/office/officeart/2005/8/layout/bProcess4"/>
    <dgm:cxn modelId="{08AC406F-D2A6-46F6-B106-D671496B1B8B}" type="presOf" srcId="{8736A324-9718-4E27-BB15-195A7628B6DB}" destId="{154EBF71-2F5B-479E-9985-8C9826F836BE}" srcOrd="0" destOrd="0" presId="urn:microsoft.com/office/officeart/2005/8/layout/bProcess4"/>
    <dgm:cxn modelId="{65E0816C-B391-4BE0-A3A6-E647098A3EF6}" type="presOf" srcId="{BCEEA504-9E4F-4B1E-94EE-06A67D5B07B7}" destId="{B1718866-F51A-47CC-8755-68F3AAC7ED68}" srcOrd="0" destOrd="0" presId="urn:microsoft.com/office/officeart/2005/8/layout/bProcess4"/>
    <dgm:cxn modelId="{81851D6B-5202-400D-AC69-AC3CC3373113}" type="presOf" srcId="{9D84A144-DC1D-488D-A1C8-5950587AB0E9}" destId="{FEAFC290-F956-4490-93B3-6FCCBFA25812}" srcOrd="0" destOrd="0" presId="urn:microsoft.com/office/officeart/2005/8/layout/bProcess4"/>
    <dgm:cxn modelId="{D27A389C-C55E-4420-BA62-83AED1529B58}" srcId="{6F685566-C7EB-4F84-BBC4-D862C3690CD5}" destId="{4487DEF4-A1EE-484F-A08A-40048898C3A1}" srcOrd="3" destOrd="0" parTransId="{C3629E4F-EDF6-4D10-9EE2-20CB22E62785}" sibTransId="{9AD34D27-4F06-4681-B826-89AAF9503B0D}"/>
    <dgm:cxn modelId="{F32EBC05-34A2-4438-B744-008B1C771728}" type="presOf" srcId="{D93B6FBC-BEDE-4EAA-914E-15E7F0ED2B8B}" destId="{CBF43251-4AA5-46D5-A219-7963FC461958}" srcOrd="0" destOrd="0" presId="urn:microsoft.com/office/officeart/2005/8/layout/bProcess4"/>
    <dgm:cxn modelId="{8FEE656E-47A3-4710-972D-94CB1BF4B820}" type="presOf" srcId="{AA221240-B042-4EDD-BD00-523A370FF0C0}" destId="{7410C295-FD41-4606-86DE-920E87704B86}" srcOrd="0" destOrd="0" presId="urn:microsoft.com/office/officeart/2005/8/layout/bProcess4"/>
    <dgm:cxn modelId="{D992133E-C209-4208-9775-7BFDCF2DCB1F}" type="presOf" srcId="{25542D52-CEA1-4801-8042-2D5C4544C661}" destId="{563E427C-A3DA-46EF-9D65-5DD9DEB0DC29}" srcOrd="0" destOrd="0" presId="urn:microsoft.com/office/officeart/2005/8/layout/bProcess4"/>
    <dgm:cxn modelId="{864882E5-2E03-4DD0-9ECE-79D8081C9742}" srcId="{6F685566-C7EB-4F84-BBC4-D862C3690CD5}" destId="{9D84A144-DC1D-488D-A1C8-5950587AB0E9}" srcOrd="2" destOrd="0" parTransId="{5064283D-A798-4369-A910-39CFEF3C80A7}" sibTransId="{76179963-BE1E-4A31-A3E1-79F63700A0B7}"/>
    <dgm:cxn modelId="{C9B00A15-757E-4657-AF3D-2246E83E2DD7}" type="presOf" srcId="{0383F7F1-5DBC-426B-A1C3-49F0F96F551A}" destId="{E2C2A547-68BC-435B-AC65-1C9BEA49E015}" srcOrd="0" destOrd="0" presId="urn:microsoft.com/office/officeart/2005/8/layout/bProcess4"/>
    <dgm:cxn modelId="{634F9BFE-0832-40DA-98E5-39E9835151D5}" type="presOf" srcId="{B991B049-E00A-4C43-82FC-C7F8981D422A}" destId="{1083626A-8336-4E86-811F-D51DC1DF7AC3}" srcOrd="0" destOrd="0" presId="urn:microsoft.com/office/officeart/2005/8/layout/bProcess4"/>
    <dgm:cxn modelId="{F3380D74-C6E5-4844-BF69-DE6CC068B00C}" type="presOf" srcId="{9F95DB9E-ECF1-4069-8B69-262FF0F8BCC1}" destId="{86BB8856-56F0-4B3A-83A4-C8AAE0A6EFA3}" srcOrd="0" destOrd="0" presId="urn:microsoft.com/office/officeart/2005/8/layout/bProcess4"/>
    <dgm:cxn modelId="{7D3B106C-F9EE-4514-8917-3D5338E365BC}" type="presOf" srcId="{9AD34D27-4F06-4681-B826-89AAF9503B0D}" destId="{DE6BA022-34D8-4C28-B5A6-FD62D0F8F210}" srcOrd="0" destOrd="0" presId="urn:microsoft.com/office/officeart/2005/8/layout/bProcess4"/>
    <dgm:cxn modelId="{7F1A4C57-D6DD-4004-83C8-E355548D3A25}" type="presOf" srcId="{4B19363B-2F0E-45AA-939B-5E2C8ECC039A}" destId="{E306DD3F-B935-40E6-919B-DC33F3CA992B}" srcOrd="0" destOrd="0" presId="urn:microsoft.com/office/officeart/2005/8/layout/bProcess4"/>
    <dgm:cxn modelId="{80D7EDFC-64BE-4A68-8713-8510AD3D2B96}" srcId="{6F685566-C7EB-4F84-BBC4-D862C3690CD5}" destId="{7B4D9AF7-25E0-4E9B-917C-D5783E0321B8}" srcOrd="8" destOrd="0" parTransId="{134A54A6-1BC5-4666-AE16-9C15D909FEEA}" sibTransId="{C11386A3-CABA-4DAC-B046-5B31C15EAAE6}"/>
    <dgm:cxn modelId="{CE8B09C1-93A2-4954-A597-A06404E270BF}" srcId="{6F685566-C7EB-4F84-BBC4-D862C3690CD5}" destId="{25542D52-CEA1-4801-8042-2D5C4544C661}" srcOrd="7" destOrd="0" parTransId="{178DC987-F71E-4AB9-85A6-28879493353F}" sibTransId="{B991B049-E00A-4C43-82FC-C7F8981D422A}"/>
    <dgm:cxn modelId="{D0E16070-760D-4A32-88AE-71233040BAEF}" srcId="{6F685566-C7EB-4F84-BBC4-D862C3690CD5}" destId="{4B19363B-2F0E-45AA-939B-5E2C8ECC039A}" srcOrd="4" destOrd="0" parTransId="{17AF5EA2-CD74-464F-BBA1-6CD7119098A5}" sibTransId="{9F95DB9E-ECF1-4069-8B69-262FF0F8BCC1}"/>
    <dgm:cxn modelId="{C907557F-F5ED-4B9F-A6CA-C9E1128A0DB0}" srcId="{6F685566-C7EB-4F84-BBC4-D862C3690CD5}" destId="{BCEEA504-9E4F-4B1E-94EE-06A67D5B07B7}" srcOrd="0" destOrd="0" parTransId="{DD3B6102-11AD-452C-8E66-7A1F43DFC428}" sibTransId="{FBA74020-C045-498D-9EC1-591CE4E05484}"/>
    <dgm:cxn modelId="{6E41BB29-269E-429B-BD43-7DB9791CD637}" type="presOf" srcId="{4487DEF4-A1EE-484F-A08A-40048898C3A1}" destId="{6D209C60-B55A-4BDA-ACB1-D0372E5FDB71}" srcOrd="0" destOrd="0" presId="urn:microsoft.com/office/officeart/2005/8/layout/bProcess4"/>
    <dgm:cxn modelId="{D0F73B63-CD61-4153-8888-E81B715EE134}" type="presOf" srcId="{3BCEE787-F12C-4AD4-AEFD-726ACFF36BCF}" destId="{E4EE3D7A-E74B-400A-9CF0-4FDD1916B6FF}" srcOrd="0" destOrd="0" presId="urn:microsoft.com/office/officeart/2005/8/layout/bProcess4"/>
    <dgm:cxn modelId="{9E393155-5811-494B-9791-18792809A720}" type="presOf" srcId="{6F685566-C7EB-4F84-BBC4-D862C3690CD5}" destId="{8C4B2324-0771-4A51-8AD4-0A07B49C0C7E}" srcOrd="0" destOrd="0" presId="urn:microsoft.com/office/officeart/2005/8/layout/bProcess4"/>
    <dgm:cxn modelId="{46E8B361-FC1A-4F79-AFBA-1A1156947243}" srcId="{6F685566-C7EB-4F84-BBC4-D862C3690CD5}" destId="{3BCEE787-F12C-4AD4-AEFD-726ACFF36BCF}" srcOrd="6" destOrd="0" parTransId="{673E4BE0-C926-4535-8DB6-DCE10213AE66}" sibTransId="{0383F7F1-5DBC-426B-A1C3-49F0F96F551A}"/>
    <dgm:cxn modelId="{29A8ED80-5681-4FD1-AF15-DBB44DA15168}" srcId="{6F685566-C7EB-4F84-BBC4-D862C3690CD5}" destId="{AA221240-B042-4EDD-BD00-523A370FF0C0}" srcOrd="1" destOrd="0" parTransId="{A4F5A3FC-E221-481D-B120-653FA6DBCA8D}" sibTransId="{8736A324-9718-4E27-BB15-195A7628B6DB}"/>
    <dgm:cxn modelId="{E8A917EE-B45B-46A8-B288-F8394D48C75F}" type="presOf" srcId="{FBA74020-C045-498D-9EC1-591CE4E05484}" destId="{A7ADC70B-CE9B-4FF4-99FE-7AA301FF9CEC}" srcOrd="0" destOrd="0" presId="urn:microsoft.com/office/officeart/2005/8/layout/bProcess4"/>
    <dgm:cxn modelId="{A3C21E4B-2070-4650-9B4F-9A3A6EA433CC}" srcId="{6F685566-C7EB-4F84-BBC4-D862C3690CD5}" destId="{D764064B-2B36-458A-BD27-417276731E53}" srcOrd="5" destOrd="0" parTransId="{636A565F-8304-42F1-82DB-95266F07C660}" sibTransId="{D93B6FBC-BEDE-4EAA-914E-15E7F0ED2B8B}"/>
    <dgm:cxn modelId="{4AE54C1D-EB4C-44E5-9E9B-D2A504FC2486}" type="presOf" srcId="{7B4D9AF7-25E0-4E9B-917C-D5783E0321B8}" destId="{8129E387-344F-400D-87C7-845DC1C5AF96}" srcOrd="0" destOrd="0" presId="urn:microsoft.com/office/officeart/2005/8/layout/bProcess4"/>
    <dgm:cxn modelId="{349583B4-201A-4EC6-BA23-7B1752B4EC84}" type="presOf" srcId="{76179963-BE1E-4A31-A3E1-79F63700A0B7}" destId="{2F97150D-3C49-4FB1-8C41-84C3F317AF97}" srcOrd="0" destOrd="0" presId="urn:microsoft.com/office/officeart/2005/8/layout/bProcess4"/>
    <dgm:cxn modelId="{E0BAA89B-7AC9-4F80-9528-5FF7FBDBE15F}" type="presParOf" srcId="{8C4B2324-0771-4A51-8AD4-0A07B49C0C7E}" destId="{6FF5DDA6-C7E0-4635-9AE7-F85788BCC074}" srcOrd="0" destOrd="0" presId="urn:microsoft.com/office/officeart/2005/8/layout/bProcess4"/>
    <dgm:cxn modelId="{F45C48FB-0B1E-451B-99B1-B77FAEADA944}" type="presParOf" srcId="{6FF5DDA6-C7E0-4635-9AE7-F85788BCC074}" destId="{DE536ED5-F5C1-4B12-98CF-D7CBE4F43371}" srcOrd="0" destOrd="0" presId="urn:microsoft.com/office/officeart/2005/8/layout/bProcess4"/>
    <dgm:cxn modelId="{A09109F5-3852-430D-91CE-D2F7160B03D5}" type="presParOf" srcId="{6FF5DDA6-C7E0-4635-9AE7-F85788BCC074}" destId="{B1718866-F51A-47CC-8755-68F3AAC7ED68}" srcOrd="1" destOrd="0" presId="urn:microsoft.com/office/officeart/2005/8/layout/bProcess4"/>
    <dgm:cxn modelId="{2348364D-41C8-4869-9E16-86163738CDB5}" type="presParOf" srcId="{8C4B2324-0771-4A51-8AD4-0A07B49C0C7E}" destId="{A7ADC70B-CE9B-4FF4-99FE-7AA301FF9CEC}" srcOrd="1" destOrd="0" presId="urn:microsoft.com/office/officeart/2005/8/layout/bProcess4"/>
    <dgm:cxn modelId="{A6FDBB13-BBC9-4A69-A10F-CEC6AE4C9E7E}" type="presParOf" srcId="{8C4B2324-0771-4A51-8AD4-0A07B49C0C7E}" destId="{56FF2BA7-5295-4749-B1F3-BC95C1A93AD7}" srcOrd="2" destOrd="0" presId="urn:microsoft.com/office/officeart/2005/8/layout/bProcess4"/>
    <dgm:cxn modelId="{6876C784-4CB2-40A9-B224-821A5C59B450}" type="presParOf" srcId="{56FF2BA7-5295-4749-B1F3-BC95C1A93AD7}" destId="{50560AE4-422C-4960-9F77-BA6E581AE7FE}" srcOrd="0" destOrd="0" presId="urn:microsoft.com/office/officeart/2005/8/layout/bProcess4"/>
    <dgm:cxn modelId="{147117C3-DF97-4C9D-9791-AA8F4A0E1C76}" type="presParOf" srcId="{56FF2BA7-5295-4749-B1F3-BC95C1A93AD7}" destId="{7410C295-FD41-4606-86DE-920E87704B86}" srcOrd="1" destOrd="0" presId="urn:microsoft.com/office/officeart/2005/8/layout/bProcess4"/>
    <dgm:cxn modelId="{2DDCC8F1-5705-4764-9EA8-9117F4443EEA}" type="presParOf" srcId="{8C4B2324-0771-4A51-8AD4-0A07B49C0C7E}" destId="{154EBF71-2F5B-479E-9985-8C9826F836BE}" srcOrd="3" destOrd="0" presId="urn:microsoft.com/office/officeart/2005/8/layout/bProcess4"/>
    <dgm:cxn modelId="{5DB79F1F-55F6-47DA-88CA-CA6046A2BF75}" type="presParOf" srcId="{8C4B2324-0771-4A51-8AD4-0A07B49C0C7E}" destId="{507631CA-81A1-4DE0-8F51-85C3C19F1532}" srcOrd="4" destOrd="0" presId="urn:microsoft.com/office/officeart/2005/8/layout/bProcess4"/>
    <dgm:cxn modelId="{12C91B61-661E-460D-8480-A8D90CA06CE3}" type="presParOf" srcId="{507631CA-81A1-4DE0-8F51-85C3C19F1532}" destId="{75A697BC-BD87-4571-B125-5CB9E028A1C4}" srcOrd="0" destOrd="0" presId="urn:microsoft.com/office/officeart/2005/8/layout/bProcess4"/>
    <dgm:cxn modelId="{292F2B85-7C00-4A83-9936-2D80E7A1728D}" type="presParOf" srcId="{507631CA-81A1-4DE0-8F51-85C3C19F1532}" destId="{FEAFC290-F956-4490-93B3-6FCCBFA25812}" srcOrd="1" destOrd="0" presId="urn:microsoft.com/office/officeart/2005/8/layout/bProcess4"/>
    <dgm:cxn modelId="{6CECCD43-DE3A-41B6-960C-2C88EE119199}" type="presParOf" srcId="{8C4B2324-0771-4A51-8AD4-0A07B49C0C7E}" destId="{2F97150D-3C49-4FB1-8C41-84C3F317AF97}" srcOrd="5" destOrd="0" presId="urn:microsoft.com/office/officeart/2005/8/layout/bProcess4"/>
    <dgm:cxn modelId="{10CAC923-5F4D-48F3-81E1-EF2709D71907}" type="presParOf" srcId="{8C4B2324-0771-4A51-8AD4-0A07B49C0C7E}" destId="{D2DAB613-D6D6-4F07-9166-3620F6ACCCFC}" srcOrd="6" destOrd="0" presId="urn:microsoft.com/office/officeart/2005/8/layout/bProcess4"/>
    <dgm:cxn modelId="{26C8BEA2-A35E-4617-BF98-F30D95965CE5}" type="presParOf" srcId="{D2DAB613-D6D6-4F07-9166-3620F6ACCCFC}" destId="{4919A1C8-4B5B-4994-9634-0AD958490B3A}" srcOrd="0" destOrd="0" presId="urn:microsoft.com/office/officeart/2005/8/layout/bProcess4"/>
    <dgm:cxn modelId="{3495AB3E-AA20-413D-A9E2-492B94EEDD80}" type="presParOf" srcId="{D2DAB613-D6D6-4F07-9166-3620F6ACCCFC}" destId="{6D209C60-B55A-4BDA-ACB1-D0372E5FDB71}" srcOrd="1" destOrd="0" presId="urn:microsoft.com/office/officeart/2005/8/layout/bProcess4"/>
    <dgm:cxn modelId="{689376AE-2261-4C00-8BCE-47B70596AB6E}" type="presParOf" srcId="{8C4B2324-0771-4A51-8AD4-0A07B49C0C7E}" destId="{DE6BA022-34D8-4C28-B5A6-FD62D0F8F210}" srcOrd="7" destOrd="0" presId="urn:microsoft.com/office/officeart/2005/8/layout/bProcess4"/>
    <dgm:cxn modelId="{D5CEF283-0198-4975-9A0F-AE8005ED3EC3}" type="presParOf" srcId="{8C4B2324-0771-4A51-8AD4-0A07B49C0C7E}" destId="{6555235D-F32C-4471-8748-68477B7CAC8D}" srcOrd="8" destOrd="0" presId="urn:microsoft.com/office/officeart/2005/8/layout/bProcess4"/>
    <dgm:cxn modelId="{C19167FD-7D3E-4F57-A8E1-23D5E3D2E947}" type="presParOf" srcId="{6555235D-F32C-4471-8748-68477B7CAC8D}" destId="{46332708-43B7-48E7-A059-89AA824C99A2}" srcOrd="0" destOrd="0" presId="urn:microsoft.com/office/officeart/2005/8/layout/bProcess4"/>
    <dgm:cxn modelId="{76727E05-461C-4E69-8CB6-B5D70E8A3441}" type="presParOf" srcId="{6555235D-F32C-4471-8748-68477B7CAC8D}" destId="{E306DD3F-B935-40E6-919B-DC33F3CA992B}" srcOrd="1" destOrd="0" presId="urn:microsoft.com/office/officeart/2005/8/layout/bProcess4"/>
    <dgm:cxn modelId="{93B03A6F-99A6-4B0C-A9BB-3D954E9881CE}" type="presParOf" srcId="{8C4B2324-0771-4A51-8AD4-0A07B49C0C7E}" destId="{86BB8856-56F0-4B3A-83A4-C8AAE0A6EFA3}" srcOrd="9" destOrd="0" presId="urn:microsoft.com/office/officeart/2005/8/layout/bProcess4"/>
    <dgm:cxn modelId="{E454AC7F-EA0B-4E41-A6BE-EBE41074B9A7}" type="presParOf" srcId="{8C4B2324-0771-4A51-8AD4-0A07B49C0C7E}" destId="{D10DEFCB-EF43-49D2-88A1-7DC81A223674}" srcOrd="10" destOrd="0" presId="urn:microsoft.com/office/officeart/2005/8/layout/bProcess4"/>
    <dgm:cxn modelId="{BF3D8CE3-87CA-4114-ACDF-428608881D0E}" type="presParOf" srcId="{D10DEFCB-EF43-49D2-88A1-7DC81A223674}" destId="{2CD81B3A-F2DB-4A8B-9071-15E47DEC1F1B}" srcOrd="0" destOrd="0" presId="urn:microsoft.com/office/officeart/2005/8/layout/bProcess4"/>
    <dgm:cxn modelId="{D5997B2A-5819-4DC9-90D5-E7EA2C5E7AD5}" type="presParOf" srcId="{D10DEFCB-EF43-49D2-88A1-7DC81A223674}" destId="{9B376C2D-A409-4A18-9A76-2CB081B5B4E7}" srcOrd="1" destOrd="0" presId="urn:microsoft.com/office/officeart/2005/8/layout/bProcess4"/>
    <dgm:cxn modelId="{0C4CAC1D-E385-43AD-8EF8-CB3A016D1B3C}" type="presParOf" srcId="{8C4B2324-0771-4A51-8AD4-0A07B49C0C7E}" destId="{CBF43251-4AA5-46D5-A219-7963FC461958}" srcOrd="11" destOrd="0" presId="urn:microsoft.com/office/officeart/2005/8/layout/bProcess4"/>
    <dgm:cxn modelId="{8DA40CFC-88B3-408A-AAEA-E4D637776743}" type="presParOf" srcId="{8C4B2324-0771-4A51-8AD4-0A07B49C0C7E}" destId="{77856EE8-F685-4944-924D-D6F096CB557A}" srcOrd="12" destOrd="0" presId="urn:microsoft.com/office/officeart/2005/8/layout/bProcess4"/>
    <dgm:cxn modelId="{3FC7C963-0D83-42D3-8E60-5EFBB55DF42F}" type="presParOf" srcId="{77856EE8-F685-4944-924D-D6F096CB557A}" destId="{E1FA1F24-31D7-4E4F-86B0-F5C36A231395}" srcOrd="0" destOrd="0" presId="urn:microsoft.com/office/officeart/2005/8/layout/bProcess4"/>
    <dgm:cxn modelId="{5C2C559A-1B75-45EF-8221-80F7C2436B24}" type="presParOf" srcId="{77856EE8-F685-4944-924D-D6F096CB557A}" destId="{E4EE3D7A-E74B-400A-9CF0-4FDD1916B6FF}" srcOrd="1" destOrd="0" presId="urn:microsoft.com/office/officeart/2005/8/layout/bProcess4"/>
    <dgm:cxn modelId="{6AD31774-DF16-4C7B-85BD-77631694F615}" type="presParOf" srcId="{8C4B2324-0771-4A51-8AD4-0A07B49C0C7E}" destId="{E2C2A547-68BC-435B-AC65-1C9BEA49E015}" srcOrd="13" destOrd="0" presId="urn:microsoft.com/office/officeart/2005/8/layout/bProcess4"/>
    <dgm:cxn modelId="{C85C0730-2597-4EFF-A2E0-AF0AF2BA4E43}" type="presParOf" srcId="{8C4B2324-0771-4A51-8AD4-0A07B49C0C7E}" destId="{945BDEDA-6132-48EE-92E9-53C9FF5A0E02}" srcOrd="14" destOrd="0" presId="urn:microsoft.com/office/officeart/2005/8/layout/bProcess4"/>
    <dgm:cxn modelId="{A16AC92F-4B13-4347-9C5C-5E659A4BFDBF}" type="presParOf" srcId="{945BDEDA-6132-48EE-92E9-53C9FF5A0E02}" destId="{2A38B677-B154-46F9-999C-60DC0AC2114F}" srcOrd="0" destOrd="0" presId="urn:microsoft.com/office/officeart/2005/8/layout/bProcess4"/>
    <dgm:cxn modelId="{1F847B45-276E-41E4-9BE1-FC7694BF69AF}" type="presParOf" srcId="{945BDEDA-6132-48EE-92E9-53C9FF5A0E02}" destId="{563E427C-A3DA-46EF-9D65-5DD9DEB0DC29}" srcOrd="1" destOrd="0" presId="urn:microsoft.com/office/officeart/2005/8/layout/bProcess4"/>
    <dgm:cxn modelId="{232DCBFF-28FB-4644-B8EE-AAA3D7EC607B}" type="presParOf" srcId="{8C4B2324-0771-4A51-8AD4-0A07B49C0C7E}" destId="{1083626A-8336-4E86-811F-D51DC1DF7AC3}" srcOrd="15" destOrd="0" presId="urn:microsoft.com/office/officeart/2005/8/layout/bProcess4"/>
    <dgm:cxn modelId="{3D07913A-3262-4492-8F3A-618C61C5FE59}" type="presParOf" srcId="{8C4B2324-0771-4A51-8AD4-0A07B49C0C7E}" destId="{44A8C869-1703-41C0-A1B7-407F22C510DC}" srcOrd="16" destOrd="0" presId="urn:microsoft.com/office/officeart/2005/8/layout/bProcess4"/>
    <dgm:cxn modelId="{078973B2-4AA7-4DED-B16F-6DCE413A8870}" type="presParOf" srcId="{44A8C869-1703-41C0-A1B7-407F22C510DC}" destId="{5424CD81-3F6A-41CB-AA84-66164E6AB609}" srcOrd="0" destOrd="0" presId="urn:microsoft.com/office/officeart/2005/8/layout/bProcess4"/>
    <dgm:cxn modelId="{89200292-72F7-444C-8896-6363B06EF9FE}" type="presParOf" srcId="{44A8C869-1703-41C0-A1B7-407F22C510DC}" destId="{8129E387-344F-400D-87C7-845DC1C5AF96}" srcOrd="1" destOrd="0" presId="urn:microsoft.com/office/officeart/2005/8/layout/bProcess4"/>
  </dgm:cxnLst>
  <dgm:bg>
    <a:solidFill>
      <a:schemeClr val="tx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DF6D7-B7FA-4EB7-99CB-60D7A4F6C556}">
      <dsp:nvSpPr>
        <dsp:cNvPr id="0" name=""/>
        <dsp:cNvSpPr/>
      </dsp:nvSpPr>
      <dsp:spPr>
        <a:xfrm>
          <a:off x="7595" y="288031"/>
          <a:ext cx="2270304" cy="158417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Кадровый потенциал</a:t>
          </a:r>
          <a:endParaRPr lang="ru-RU" sz="3200" kern="1200" dirty="0"/>
        </a:p>
      </dsp:txBody>
      <dsp:txXfrm>
        <a:off x="53994" y="334430"/>
        <a:ext cx="2177506" cy="1491379"/>
      </dsp:txXfrm>
    </dsp:sp>
    <dsp:sp modelId="{BD11E742-B74E-4FBE-AC4C-4A05F5A3CE5B}">
      <dsp:nvSpPr>
        <dsp:cNvPr id="0" name=""/>
        <dsp:cNvSpPr/>
      </dsp:nvSpPr>
      <dsp:spPr>
        <a:xfrm>
          <a:off x="2504931" y="798602"/>
          <a:ext cx="481304" cy="563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04931" y="911209"/>
        <a:ext cx="336913" cy="337821"/>
      </dsp:txXfrm>
    </dsp:sp>
    <dsp:sp modelId="{B444E32F-9274-4194-9ED2-7A3BC4880841}">
      <dsp:nvSpPr>
        <dsp:cNvPr id="0" name=""/>
        <dsp:cNvSpPr/>
      </dsp:nvSpPr>
      <dsp:spPr>
        <a:xfrm>
          <a:off x="3186022" y="288031"/>
          <a:ext cx="2270304" cy="158417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Кадры </a:t>
          </a:r>
          <a:endParaRPr lang="ru-RU" sz="3200" kern="1200" dirty="0"/>
        </a:p>
      </dsp:txBody>
      <dsp:txXfrm>
        <a:off x="3232421" y="334430"/>
        <a:ext cx="2177506" cy="1491379"/>
      </dsp:txXfrm>
    </dsp:sp>
    <dsp:sp modelId="{C441CFD5-859C-486E-9865-3F03180D1037}">
      <dsp:nvSpPr>
        <dsp:cNvPr id="0" name=""/>
        <dsp:cNvSpPr/>
      </dsp:nvSpPr>
      <dsp:spPr>
        <a:xfrm>
          <a:off x="5683357" y="798602"/>
          <a:ext cx="481304" cy="563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683357" y="911209"/>
        <a:ext cx="336913" cy="337821"/>
      </dsp:txXfrm>
    </dsp:sp>
    <dsp:sp modelId="{22EA79AF-7CCD-4D0C-B099-A349D538FF56}">
      <dsp:nvSpPr>
        <dsp:cNvPr id="0" name=""/>
        <dsp:cNvSpPr/>
      </dsp:nvSpPr>
      <dsp:spPr>
        <a:xfrm>
          <a:off x="6364449" y="288031"/>
          <a:ext cx="2270304" cy="158417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Потенциал </a:t>
          </a:r>
          <a:endParaRPr lang="ru-RU" sz="3200" kern="1200" dirty="0"/>
        </a:p>
      </dsp:txBody>
      <dsp:txXfrm>
        <a:off x="6410848" y="334430"/>
        <a:ext cx="2177506" cy="1491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E2BD3-021E-49D7-81BD-5439E487B994}">
      <dsp:nvSpPr>
        <dsp:cNvPr id="0" name=""/>
        <dsp:cNvSpPr/>
      </dsp:nvSpPr>
      <dsp:spPr>
        <a:xfrm>
          <a:off x="2729902" y="140370"/>
          <a:ext cx="3057212" cy="1709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Кадровый потенциал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2729902" y="140370"/>
        <a:ext cx="3057212" cy="1709168"/>
      </dsp:txXfrm>
    </dsp:sp>
    <dsp:sp modelId="{1F47CFDC-814E-4282-A57B-29CA3683D707}">
      <dsp:nvSpPr>
        <dsp:cNvPr id="0" name=""/>
        <dsp:cNvSpPr/>
      </dsp:nvSpPr>
      <dsp:spPr>
        <a:xfrm>
          <a:off x="5930331" y="2367263"/>
          <a:ext cx="2710628" cy="20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Психофизиологический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Результативность труда</a:t>
          </a:r>
          <a:endParaRPr lang="ru-RU" sz="1900" kern="1200" dirty="0"/>
        </a:p>
      </dsp:txBody>
      <dsp:txXfrm>
        <a:off x="5930331" y="2367263"/>
        <a:ext cx="2710628" cy="2025224"/>
      </dsp:txXfrm>
    </dsp:sp>
    <dsp:sp modelId="{9272EDBD-1BFB-4CD9-B2FE-51BDC8A4B75E}">
      <dsp:nvSpPr>
        <dsp:cNvPr id="0" name=""/>
        <dsp:cNvSpPr/>
      </dsp:nvSpPr>
      <dsp:spPr>
        <a:xfrm>
          <a:off x="309471" y="2353408"/>
          <a:ext cx="2459804" cy="20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Личностный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 </a:t>
          </a:r>
          <a:r>
            <a:rPr lang="ru-RU" sz="1900" kern="1200" dirty="0" smtClean="0"/>
            <a:t>Мотивация к труду</a:t>
          </a:r>
          <a:endParaRPr lang="ru-RU" sz="1900" kern="1200" dirty="0"/>
        </a:p>
      </dsp:txBody>
      <dsp:txXfrm>
        <a:off x="309471" y="2353408"/>
        <a:ext cx="2459804" cy="2025224"/>
      </dsp:txXfrm>
    </dsp:sp>
    <dsp:sp modelId="{AD4B11D4-BEC2-4588-8AAE-6B36227486B0}">
      <dsp:nvSpPr>
        <dsp:cNvPr id="0" name=""/>
        <dsp:cNvSpPr/>
      </dsp:nvSpPr>
      <dsp:spPr>
        <a:xfrm>
          <a:off x="2937369" y="2353408"/>
          <a:ext cx="2666546" cy="2025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Квалификационный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Образование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Опыт работ</a:t>
          </a:r>
          <a:endParaRPr lang="ru-RU" sz="1900" kern="1200" dirty="0"/>
        </a:p>
      </dsp:txBody>
      <dsp:txXfrm>
        <a:off x="2937369" y="2353408"/>
        <a:ext cx="2666546" cy="2025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2CBB2-9848-4701-80D3-1C466FB6D3F7}">
      <dsp:nvSpPr>
        <dsp:cNvPr id="0" name=""/>
        <dsp:cNvSpPr/>
      </dsp:nvSpPr>
      <dsp:spPr>
        <a:xfrm>
          <a:off x="3047323" y="-45120"/>
          <a:ext cx="2353276" cy="100628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1. Обеспечение организации кадровыми ресурсами и формирование кадрового резерва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96446" y="4003"/>
        <a:ext cx="2255030" cy="908034"/>
      </dsp:txXfrm>
    </dsp:sp>
    <dsp:sp modelId="{0695ACF1-E6F2-4A98-8E81-EB37185D52FD}">
      <dsp:nvSpPr>
        <dsp:cNvPr id="0" name=""/>
        <dsp:cNvSpPr/>
      </dsp:nvSpPr>
      <dsp:spPr>
        <a:xfrm>
          <a:off x="1995520" y="171586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3443805" y="734315"/>
              </a:moveTo>
              <a:arcTo wR="1929191" hR="1929191" stAng="19303808" swAng="328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B2815-7CE5-4E41-BDBA-D548C90601DC}">
      <dsp:nvSpPr>
        <dsp:cNvPr id="0" name=""/>
        <dsp:cNvSpPr/>
      </dsp:nvSpPr>
      <dsp:spPr>
        <a:xfrm>
          <a:off x="4774911" y="1107807"/>
          <a:ext cx="2239558" cy="90841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2. Управление трудовыми ресурсами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819256" y="1152152"/>
        <a:ext cx="2150868" cy="819726"/>
      </dsp:txXfrm>
    </dsp:sp>
    <dsp:sp modelId="{EB34F508-0E6F-4ED9-82DA-00A522AEDA2D}">
      <dsp:nvSpPr>
        <dsp:cNvPr id="0" name=""/>
        <dsp:cNvSpPr/>
      </dsp:nvSpPr>
      <dsp:spPr>
        <a:xfrm>
          <a:off x="2195289" y="204982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3858366" y="1921043"/>
              </a:moveTo>
              <a:arcTo wR="1929191" hR="1929191" stAng="21585480" swAng="590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EBF4D-70D7-40B5-9C97-FEA14EEC1825}">
      <dsp:nvSpPr>
        <dsp:cNvPr id="0" name=""/>
        <dsp:cNvSpPr/>
      </dsp:nvSpPr>
      <dsp:spPr>
        <a:xfrm>
          <a:off x="4827644" y="2563773"/>
          <a:ext cx="2134114" cy="931758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3. Обучение и повышение квалификации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873129" y="2609258"/>
        <a:ext cx="2043144" cy="840788"/>
      </dsp:txXfrm>
    </dsp:sp>
    <dsp:sp modelId="{46DA22F8-15BF-4690-A98C-9E69DAE0EE88}">
      <dsp:nvSpPr>
        <dsp:cNvPr id="0" name=""/>
        <dsp:cNvSpPr/>
      </dsp:nvSpPr>
      <dsp:spPr>
        <a:xfrm>
          <a:off x="1964172" y="725281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3606537" y="2882235"/>
              </a:moveTo>
              <a:arcTo wR="1929191" hR="1929191" stAng="1776277" swAng="6815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5E2BC-6673-4133-9AB7-8CF8B7FE5AE0}">
      <dsp:nvSpPr>
        <dsp:cNvPr id="0" name=""/>
        <dsp:cNvSpPr/>
      </dsp:nvSpPr>
      <dsp:spPr>
        <a:xfrm>
          <a:off x="3183801" y="3907166"/>
          <a:ext cx="2080321" cy="818473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4. Мотивация и стимулирование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23756" y="3947121"/>
        <a:ext cx="2000411" cy="738563"/>
      </dsp:txXfrm>
    </dsp:sp>
    <dsp:sp modelId="{3310C356-C3A7-4245-BDD1-12C94A6E589F}">
      <dsp:nvSpPr>
        <dsp:cNvPr id="0" name=""/>
        <dsp:cNvSpPr/>
      </dsp:nvSpPr>
      <dsp:spPr>
        <a:xfrm>
          <a:off x="2636555" y="736672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456303" y="3175137"/>
              </a:moveTo>
              <a:arcTo wR="1929191" hR="1929191" stAng="8386287" swAng="7296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963CC-208E-4918-BCAA-4E0619F2343C}">
      <dsp:nvSpPr>
        <dsp:cNvPr id="0" name=""/>
        <dsp:cNvSpPr/>
      </dsp:nvSpPr>
      <dsp:spPr>
        <a:xfrm>
          <a:off x="1530210" y="2520281"/>
          <a:ext cx="2046021" cy="931758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5. Профилактика продуктивности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75695" y="2565766"/>
        <a:ext cx="1955051" cy="840788"/>
      </dsp:txXfrm>
    </dsp:sp>
    <dsp:sp modelId="{63D949BB-68D3-4184-88F6-C76F601770C9}">
      <dsp:nvSpPr>
        <dsp:cNvPr id="0" name=""/>
        <dsp:cNvSpPr/>
      </dsp:nvSpPr>
      <dsp:spPr>
        <a:xfrm>
          <a:off x="2399567" y="135638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35888" y="2299577"/>
              </a:moveTo>
              <a:arcTo wR="1929191" hR="1929191" stAng="10135864" swAng="4672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DDAFD-778E-4785-BC3C-66755FCB995F}">
      <dsp:nvSpPr>
        <dsp:cNvPr id="0" name=""/>
        <dsp:cNvSpPr/>
      </dsp:nvSpPr>
      <dsp:spPr>
        <a:xfrm>
          <a:off x="1482473" y="1103852"/>
          <a:ext cx="2141518" cy="984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6. Управление конфликтами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530526" y="1151905"/>
        <a:ext cx="2045412" cy="888272"/>
      </dsp:txXfrm>
    </dsp:sp>
    <dsp:sp modelId="{8DB5C7CA-2853-4B2B-AAD9-08554034FD63}">
      <dsp:nvSpPr>
        <dsp:cNvPr id="0" name=""/>
        <dsp:cNvSpPr/>
      </dsp:nvSpPr>
      <dsp:spPr>
        <a:xfrm>
          <a:off x="2671143" y="73720"/>
          <a:ext cx="3858383" cy="3858383"/>
        </a:xfrm>
        <a:custGeom>
          <a:avLst/>
          <a:gdLst/>
          <a:ahLst/>
          <a:cxnLst/>
          <a:rect l="0" t="0" r="0" b="0"/>
          <a:pathLst>
            <a:path>
              <a:moveTo>
                <a:pt x="250070" y="979279"/>
              </a:moveTo>
              <a:arcTo wR="1929191" hR="1929191" stAng="12569862" swAng="3102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2850-E293-4BCE-8174-E9327533B9B4}">
      <dsp:nvSpPr>
        <dsp:cNvPr id="0" name=""/>
        <dsp:cNvSpPr/>
      </dsp:nvSpPr>
      <dsp:spPr>
        <a:xfrm>
          <a:off x="637270" y="0"/>
          <a:ext cx="7222402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CFD14-E174-449C-9132-341897B2FEAE}">
      <dsp:nvSpPr>
        <dsp:cNvPr id="0" name=""/>
        <dsp:cNvSpPr/>
      </dsp:nvSpPr>
      <dsp:spPr>
        <a:xfrm>
          <a:off x="9127" y="1219199"/>
          <a:ext cx="2734953" cy="162560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Нормирование труда</a:t>
          </a:r>
          <a:endParaRPr lang="ru-RU" sz="2100" kern="1200" dirty="0"/>
        </a:p>
      </dsp:txBody>
      <dsp:txXfrm>
        <a:off x="88482" y="1298554"/>
        <a:ext cx="2576243" cy="1466890"/>
      </dsp:txXfrm>
    </dsp:sp>
    <dsp:sp modelId="{4FE4CEEE-8BDE-43FF-A82C-9074A12D7D1C}">
      <dsp:nvSpPr>
        <dsp:cNvPr id="0" name=""/>
        <dsp:cNvSpPr/>
      </dsp:nvSpPr>
      <dsp:spPr>
        <a:xfrm>
          <a:off x="2880995" y="1219199"/>
          <a:ext cx="2734953" cy="162560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Совершенствование организации труда</a:t>
          </a:r>
          <a:endParaRPr lang="ru-RU" sz="2100" kern="1200" dirty="0"/>
        </a:p>
      </dsp:txBody>
      <dsp:txXfrm>
        <a:off x="2960350" y="1298554"/>
        <a:ext cx="2576243" cy="1466890"/>
      </dsp:txXfrm>
    </dsp:sp>
    <dsp:sp modelId="{8F92B9BE-1EF6-40D2-BE8E-6E55C5D4E849}">
      <dsp:nvSpPr>
        <dsp:cNvPr id="0" name=""/>
        <dsp:cNvSpPr/>
      </dsp:nvSpPr>
      <dsp:spPr>
        <a:xfrm>
          <a:off x="5752862" y="1219199"/>
          <a:ext cx="2734953" cy="1625600"/>
        </a:xfrm>
        <a:prstGeom prst="round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Совершенствование рабочего графика</a:t>
          </a:r>
          <a:endParaRPr lang="ru-RU" sz="2100" kern="1200" dirty="0"/>
        </a:p>
      </dsp:txBody>
      <dsp:txXfrm>
        <a:off x="5832217" y="1298554"/>
        <a:ext cx="2576243" cy="1466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2DFDF-682C-4982-94FB-074451AFD271}">
      <dsp:nvSpPr>
        <dsp:cNvPr id="0" name=""/>
        <dsp:cNvSpPr/>
      </dsp:nvSpPr>
      <dsp:spPr>
        <a:xfrm>
          <a:off x="6771" y="804835"/>
          <a:ext cx="2024029" cy="121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Морально-правовая стратегия</a:t>
          </a:r>
          <a:endParaRPr lang="ru-RU" sz="1800" kern="1200" dirty="0"/>
        </a:p>
      </dsp:txBody>
      <dsp:txXfrm>
        <a:off x="42340" y="840404"/>
        <a:ext cx="1952891" cy="1143279"/>
      </dsp:txXfrm>
    </dsp:sp>
    <dsp:sp modelId="{AFA8F9D9-34BD-4A25-8CCE-8D29E11E1F13}">
      <dsp:nvSpPr>
        <dsp:cNvPr id="0" name=""/>
        <dsp:cNvSpPr/>
      </dsp:nvSpPr>
      <dsp:spPr>
        <a:xfrm>
          <a:off x="2233204" y="1161064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233204" y="1261456"/>
        <a:ext cx="300366" cy="301175"/>
      </dsp:txXfrm>
    </dsp:sp>
    <dsp:sp modelId="{4CC4450C-46F0-4225-8D00-106D538BD11B}">
      <dsp:nvSpPr>
        <dsp:cNvPr id="0" name=""/>
        <dsp:cNvSpPr/>
      </dsp:nvSpPr>
      <dsp:spPr>
        <a:xfrm>
          <a:off x="2840413" y="804835"/>
          <a:ext cx="2024029" cy="121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Реалистическая стратегия</a:t>
          </a:r>
          <a:endParaRPr lang="ru-RU" sz="1800" kern="1200" dirty="0"/>
        </a:p>
      </dsp:txBody>
      <dsp:txXfrm>
        <a:off x="2875982" y="840404"/>
        <a:ext cx="1952891" cy="1143279"/>
      </dsp:txXfrm>
    </dsp:sp>
    <dsp:sp modelId="{8689B6E4-34BD-448E-887F-064180F18600}">
      <dsp:nvSpPr>
        <dsp:cNvPr id="0" name=""/>
        <dsp:cNvSpPr/>
      </dsp:nvSpPr>
      <dsp:spPr>
        <a:xfrm>
          <a:off x="5066845" y="1161064"/>
          <a:ext cx="429094" cy="501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66845" y="1261456"/>
        <a:ext cx="300366" cy="301175"/>
      </dsp:txXfrm>
    </dsp:sp>
    <dsp:sp modelId="{0803DD4B-A9AC-4085-B4BF-540D46DEC404}">
      <dsp:nvSpPr>
        <dsp:cNvPr id="0" name=""/>
        <dsp:cNvSpPr/>
      </dsp:nvSpPr>
      <dsp:spPr>
        <a:xfrm>
          <a:off x="5674054" y="804835"/>
          <a:ext cx="2024029" cy="12144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Идеалистическая стратегия</a:t>
          </a:r>
          <a:endParaRPr lang="ru-RU" sz="1800" kern="1200" dirty="0"/>
        </a:p>
      </dsp:txBody>
      <dsp:txXfrm>
        <a:off x="5709623" y="840404"/>
        <a:ext cx="1952891" cy="1143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779E5-CA31-4033-B19E-2328A2909061}">
      <dsp:nvSpPr>
        <dsp:cNvPr id="0" name=""/>
        <dsp:cNvSpPr/>
      </dsp:nvSpPr>
      <dsp:spPr>
        <a:xfrm>
          <a:off x="2341" y="2201635"/>
          <a:ext cx="2852992" cy="1141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Система управления персоналом </a:t>
          </a:r>
          <a:endParaRPr lang="ru-RU" sz="2300" b="1" kern="1200" dirty="0"/>
        </a:p>
      </dsp:txBody>
      <dsp:txXfrm>
        <a:off x="572940" y="2201635"/>
        <a:ext cx="1711795" cy="1141197"/>
      </dsp:txXfrm>
    </dsp:sp>
    <dsp:sp modelId="{7D42ED88-0485-4FE1-9728-9F83A9137A48}">
      <dsp:nvSpPr>
        <dsp:cNvPr id="0" name=""/>
        <dsp:cNvSpPr/>
      </dsp:nvSpPr>
      <dsp:spPr>
        <a:xfrm>
          <a:off x="2570035" y="2201635"/>
          <a:ext cx="2852992" cy="1141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подсистемы</a:t>
          </a:r>
          <a:endParaRPr lang="ru-RU" sz="2300" b="1" kern="1200" dirty="0"/>
        </a:p>
      </dsp:txBody>
      <dsp:txXfrm>
        <a:off x="3140634" y="2201635"/>
        <a:ext cx="1711795" cy="1141197"/>
      </dsp:txXfrm>
    </dsp:sp>
    <dsp:sp modelId="{51220308-91D9-4A25-9419-27BDD9C676B2}">
      <dsp:nvSpPr>
        <dsp:cNvPr id="0" name=""/>
        <dsp:cNvSpPr/>
      </dsp:nvSpPr>
      <dsp:spPr>
        <a:xfrm>
          <a:off x="5137728" y="2201635"/>
          <a:ext cx="2852992" cy="11411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функции</a:t>
          </a:r>
          <a:endParaRPr lang="ru-RU" sz="2300" b="1" kern="1200" dirty="0"/>
        </a:p>
      </dsp:txBody>
      <dsp:txXfrm>
        <a:off x="5708327" y="2201635"/>
        <a:ext cx="1711795" cy="11411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A9B8F-9914-4A9E-8C4A-F2120CCA83C7}">
      <dsp:nvSpPr>
        <dsp:cNvPr id="0" name=""/>
        <dsp:cNvSpPr/>
      </dsp:nvSpPr>
      <dsp:spPr>
        <a:xfrm>
          <a:off x="2383" y="1451133"/>
          <a:ext cx="2904334" cy="116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процедуры</a:t>
          </a:r>
          <a:endParaRPr lang="ru-RU" sz="2500" b="1" kern="1200" dirty="0"/>
        </a:p>
      </dsp:txBody>
      <dsp:txXfrm>
        <a:off x="583250" y="1451133"/>
        <a:ext cx="1742601" cy="1161733"/>
      </dsp:txXfrm>
    </dsp:sp>
    <dsp:sp modelId="{19A3E90B-C1F3-4571-B3E1-7B4B3F2525C3}">
      <dsp:nvSpPr>
        <dsp:cNvPr id="0" name=""/>
        <dsp:cNvSpPr/>
      </dsp:nvSpPr>
      <dsp:spPr>
        <a:xfrm>
          <a:off x="2616284" y="1451133"/>
          <a:ext cx="2904334" cy="116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операции</a:t>
          </a:r>
          <a:endParaRPr lang="ru-RU" sz="2500" b="1" kern="1200" dirty="0"/>
        </a:p>
      </dsp:txBody>
      <dsp:txXfrm>
        <a:off x="3197151" y="1451133"/>
        <a:ext cx="1742601" cy="1161733"/>
      </dsp:txXfrm>
    </dsp:sp>
    <dsp:sp modelId="{1CE3F1D9-B4B7-4601-B843-3DEEEC871B1A}">
      <dsp:nvSpPr>
        <dsp:cNvPr id="0" name=""/>
        <dsp:cNvSpPr/>
      </dsp:nvSpPr>
      <dsp:spPr>
        <a:xfrm>
          <a:off x="5230185" y="1451133"/>
          <a:ext cx="2904334" cy="11617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элементы</a:t>
          </a:r>
          <a:endParaRPr lang="ru-RU" sz="2500" b="1" kern="1200" dirty="0"/>
        </a:p>
      </dsp:txBody>
      <dsp:txXfrm>
        <a:off x="5811052" y="1451133"/>
        <a:ext cx="1742601" cy="11617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DC70B-CE9B-4FF4-99FE-7AA301FF9CEC}">
      <dsp:nvSpPr>
        <dsp:cNvPr id="0" name=""/>
        <dsp:cNvSpPr/>
      </dsp:nvSpPr>
      <dsp:spPr>
        <a:xfrm rot="5400000">
          <a:off x="-398638" y="1672559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18866-F51A-47CC-8755-68F3AAC7ED68}">
      <dsp:nvSpPr>
        <dsp:cNvPr id="0" name=""/>
        <dsp:cNvSpPr/>
      </dsp:nvSpPr>
      <dsp:spPr>
        <a:xfrm>
          <a:off x="4346" y="547157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декомпозиции</a:t>
          </a:r>
          <a:endParaRPr lang="ru-RU" sz="1900" kern="1200" dirty="0"/>
        </a:p>
      </dsp:txBody>
      <dsp:txXfrm>
        <a:off x="45800" y="588611"/>
        <a:ext cx="2276014" cy="1332445"/>
      </dsp:txXfrm>
    </dsp:sp>
    <dsp:sp modelId="{154EBF71-2F5B-479E-9985-8C9826F836BE}">
      <dsp:nvSpPr>
        <dsp:cNvPr id="0" name=""/>
        <dsp:cNvSpPr/>
      </dsp:nvSpPr>
      <dsp:spPr>
        <a:xfrm rot="5400000">
          <a:off x="-398638" y="3441751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0C295-FD41-4606-86DE-920E87704B86}">
      <dsp:nvSpPr>
        <dsp:cNvPr id="0" name=""/>
        <dsp:cNvSpPr/>
      </dsp:nvSpPr>
      <dsp:spPr>
        <a:xfrm>
          <a:off x="4346" y="2316349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последовательной подстановки</a:t>
          </a:r>
          <a:endParaRPr lang="ru-RU" sz="1900" kern="1200" dirty="0"/>
        </a:p>
      </dsp:txBody>
      <dsp:txXfrm>
        <a:off x="45800" y="2357803"/>
        <a:ext cx="2276014" cy="1332445"/>
      </dsp:txXfrm>
    </dsp:sp>
    <dsp:sp modelId="{2F97150D-3C49-4FB1-8C41-84C3F317AF97}">
      <dsp:nvSpPr>
        <dsp:cNvPr id="0" name=""/>
        <dsp:cNvSpPr/>
      </dsp:nvSpPr>
      <dsp:spPr>
        <a:xfrm>
          <a:off x="485957" y="4326347"/>
          <a:ext cx="3127540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FC290-F956-4490-93B3-6FCCBFA25812}">
      <dsp:nvSpPr>
        <dsp:cNvPr id="0" name=""/>
        <dsp:cNvSpPr/>
      </dsp:nvSpPr>
      <dsp:spPr>
        <a:xfrm>
          <a:off x="4346" y="4085541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сравнений </a:t>
          </a:r>
          <a:endParaRPr lang="ru-RU" sz="1900" kern="1200" dirty="0"/>
        </a:p>
      </dsp:txBody>
      <dsp:txXfrm>
        <a:off x="45800" y="4126995"/>
        <a:ext cx="2276014" cy="1332445"/>
      </dsp:txXfrm>
    </dsp:sp>
    <dsp:sp modelId="{DE6BA022-34D8-4C28-B5A6-FD62D0F8F210}">
      <dsp:nvSpPr>
        <dsp:cNvPr id="0" name=""/>
        <dsp:cNvSpPr/>
      </dsp:nvSpPr>
      <dsp:spPr>
        <a:xfrm rot="16200000">
          <a:off x="2738728" y="3441751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09C60-B55A-4BDA-ACB1-D0372E5FDB71}">
      <dsp:nvSpPr>
        <dsp:cNvPr id="0" name=""/>
        <dsp:cNvSpPr/>
      </dsp:nvSpPr>
      <dsp:spPr>
        <a:xfrm>
          <a:off x="3141713" y="4085541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Опытный метод </a:t>
          </a:r>
          <a:endParaRPr lang="ru-RU" sz="1900" kern="1200" dirty="0"/>
        </a:p>
      </dsp:txBody>
      <dsp:txXfrm>
        <a:off x="3183167" y="4126995"/>
        <a:ext cx="2276014" cy="1332445"/>
      </dsp:txXfrm>
    </dsp:sp>
    <dsp:sp modelId="{86BB8856-56F0-4B3A-83A4-C8AAE0A6EFA3}">
      <dsp:nvSpPr>
        <dsp:cNvPr id="0" name=""/>
        <dsp:cNvSpPr/>
      </dsp:nvSpPr>
      <dsp:spPr>
        <a:xfrm rot="16200000">
          <a:off x="2738728" y="1672559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6DD3F-B935-40E6-919B-DC33F3CA992B}">
      <dsp:nvSpPr>
        <dsp:cNvPr id="0" name=""/>
        <dsp:cNvSpPr/>
      </dsp:nvSpPr>
      <dsp:spPr>
        <a:xfrm>
          <a:off x="3141713" y="2316349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Экспортно-аналитический метод </a:t>
          </a:r>
          <a:endParaRPr lang="ru-RU" sz="1900" kern="1200" dirty="0"/>
        </a:p>
      </dsp:txBody>
      <dsp:txXfrm>
        <a:off x="3183167" y="2357803"/>
        <a:ext cx="2276014" cy="1332445"/>
      </dsp:txXfrm>
    </dsp:sp>
    <dsp:sp modelId="{CBF43251-4AA5-46D5-A219-7963FC461958}">
      <dsp:nvSpPr>
        <dsp:cNvPr id="0" name=""/>
        <dsp:cNvSpPr/>
      </dsp:nvSpPr>
      <dsp:spPr>
        <a:xfrm>
          <a:off x="3623324" y="787963"/>
          <a:ext cx="3127540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76C2D-A409-4A18-9A76-2CB081B5B4E7}">
      <dsp:nvSpPr>
        <dsp:cNvPr id="0" name=""/>
        <dsp:cNvSpPr/>
      </dsp:nvSpPr>
      <dsp:spPr>
        <a:xfrm>
          <a:off x="3141713" y="547157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структуризации </a:t>
          </a:r>
          <a:endParaRPr lang="ru-RU" sz="1900" kern="1200" dirty="0"/>
        </a:p>
      </dsp:txBody>
      <dsp:txXfrm>
        <a:off x="3183167" y="588611"/>
        <a:ext cx="2276014" cy="1332445"/>
      </dsp:txXfrm>
    </dsp:sp>
    <dsp:sp modelId="{E2C2A547-68BC-435B-AC65-1C9BEA49E015}">
      <dsp:nvSpPr>
        <dsp:cNvPr id="0" name=""/>
        <dsp:cNvSpPr/>
      </dsp:nvSpPr>
      <dsp:spPr>
        <a:xfrm rot="5400000">
          <a:off x="5876095" y="1672559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E3D7A-E74B-400A-9CF0-4FDD1916B6FF}">
      <dsp:nvSpPr>
        <dsp:cNvPr id="0" name=""/>
        <dsp:cNvSpPr/>
      </dsp:nvSpPr>
      <dsp:spPr>
        <a:xfrm>
          <a:off x="6279080" y="547157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коллективного блокнота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(«банка идей») </a:t>
          </a:r>
          <a:endParaRPr lang="ru-RU" sz="1900" kern="1200" dirty="0"/>
        </a:p>
      </dsp:txBody>
      <dsp:txXfrm>
        <a:off x="6320534" y="588611"/>
        <a:ext cx="2276014" cy="1332445"/>
      </dsp:txXfrm>
    </dsp:sp>
    <dsp:sp modelId="{1083626A-8336-4E86-811F-D51DC1DF7AC3}">
      <dsp:nvSpPr>
        <dsp:cNvPr id="0" name=""/>
        <dsp:cNvSpPr/>
      </dsp:nvSpPr>
      <dsp:spPr>
        <a:xfrm rot="5400000">
          <a:off x="5876095" y="3441751"/>
          <a:ext cx="1759365" cy="212303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427C-A3DA-46EF-9D65-5DD9DEB0DC29}">
      <dsp:nvSpPr>
        <dsp:cNvPr id="0" name=""/>
        <dsp:cNvSpPr/>
      </dsp:nvSpPr>
      <dsp:spPr>
        <a:xfrm>
          <a:off x="6279080" y="2316349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Экспертно- аналитический метод </a:t>
          </a:r>
          <a:endParaRPr lang="ru-RU" sz="1900" kern="1200" dirty="0"/>
        </a:p>
      </dsp:txBody>
      <dsp:txXfrm>
        <a:off x="6320534" y="2357803"/>
        <a:ext cx="2276014" cy="1332445"/>
      </dsp:txXfrm>
    </dsp:sp>
    <dsp:sp modelId="{8129E387-344F-400D-87C7-845DC1C5AF96}">
      <dsp:nvSpPr>
        <dsp:cNvPr id="0" name=""/>
        <dsp:cNvSpPr/>
      </dsp:nvSpPr>
      <dsp:spPr>
        <a:xfrm>
          <a:off x="6279080" y="4085541"/>
          <a:ext cx="2358922" cy="141535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Метод системного анализа</a:t>
          </a:r>
          <a:endParaRPr lang="ru-RU" sz="1900" kern="1200" dirty="0"/>
        </a:p>
      </dsp:txBody>
      <dsp:txXfrm>
        <a:off x="6320534" y="4126995"/>
        <a:ext cx="2276014" cy="1332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29047-6C9D-4619-9060-BFE66E21D572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6C33-74CF-468E-89F0-B8EF82A10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0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3135EA-E490-43F7-88A8-AE1361C66E80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A0A0DC-F02F-4AD0-89A6-41E31F972BB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5147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2480"/>
              </a:spcAf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КАДРОВЫХ РИСКОВ В УПРАВЛЕНИИ ПЕРСОНАЛОМ ОРГАНИЗАЦИИ</a:t>
            </a:r>
            <a:endParaRPr lang="ru-RU" sz="2800" b="1" dirty="0" smtClean="0">
              <a:effectLst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инна\Desktop\D09EqmWXcAAmvX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86224"/>
              </p:ext>
            </p:extLst>
          </p:nvPr>
        </p:nvGraphicFramePr>
        <p:xfrm>
          <a:off x="395536" y="1700808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2. </a:t>
            </a:r>
            <a:r>
              <a:rPr lang="ru-RU" sz="2800" b="1" i="1" dirty="0" smtClean="0">
                <a:solidFill>
                  <a:schemeClr val="tx1"/>
                </a:solidFill>
              </a:rPr>
              <a:t>Основные принципы кадровой политики, необходимые для эффективного управления кадровым потенциалом</a:t>
            </a:r>
            <a:r>
              <a:rPr lang="ru-RU" sz="2400" i="1" dirty="0" smtClean="0">
                <a:solidFill>
                  <a:schemeClr val="tx1"/>
                </a:solidFill>
              </a:rPr>
              <a:t>. 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2000" b="1" i="1" dirty="0">
                <a:solidFill>
                  <a:schemeClr val="tx1"/>
                </a:solidFill>
              </a:rPr>
              <a:t>организации кадровыми ресурсами и формирование кадрового резерва. </a:t>
            </a:r>
            <a:br>
              <a:rPr lang="ru-RU" sz="2000" b="1" i="1" dirty="0">
                <a:solidFill>
                  <a:schemeClr val="tx1"/>
                </a:solidFill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609" b="-2981"/>
          <a:stretch/>
        </p:blipFill>
        <p:spPr bwMode="auto">
          <a:xfrm>
            <a:off x="4788024" y="3611239"/>
            <a:ext cx="4292600" cy="322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7537" r="1245" b="3152"/>
          <a:stretch/>
        </p:blipFill>
        <p:spPr bwMode="auto">
          <a:xfrm>
            <a:off x="130778" y="1700808"/>
            <a:ext cx="5017286" cy="31683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587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1. Возраст.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2. Образование.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3. Результаты профессиональной деятельности.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4. Опыт </a:t>
            </a:r>
            <a:r>
              <a:rPr lang="ru-RU" sz="3200" dirty="0">
                <a:solidFill>
                  <a:schemeClr val="tx1"/>
                </a:solidFill>
              </a:rPr>
              <a:t>работы в </a:t>
            </a:r>
            <a:r>
              <a:rPr lang="ru-RU" sz="3200" dirty="0" smtClean="0">
                <a:solidFill>
                  <a:schemeClr val="tx1"/>
                </a:solidFill>
              </a:rPr>
              <a:t>компании.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5. Готовность </a:t>
            </a:r>
            <a:r>
              <a:rPr lang="ru-RU" sz="3200" dirty="0">
                <a:solidFill>
                  <a:schemeClr val="tx1"/>
                </a:solidFill>
              </a:rPr>
              <a:t>кандидата к </a:t>
            </a:r>
            <a:r>
              <a:rPr lang="ru-RU" sz="3200" dirty="0" smtClean="0">
                <a:solidFill>
                  <a:schemeClr val="tx1"/>
                </a:solidFill>
              </a:rPr>
              <a:t>развитию.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Критерии отбора в кадровый резерв могут быть следующими: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2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824536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Выдвижение кандидатов на основании критериев и принципов </a:t>
            </a:r>
            <a:r>
              <a:rPr lang="ru-RU" sz="2800" dirty="0" smtClean="0"/>
              <a:t>формирования</a:t>
            </a:r>
          </a:p>
          <a:p>
            <a:pPr algn="just"/>
            <a:r>
              <a:rPr lang="ru-RU" sz="2800" dirty="0"/>
              <a:t>Формирование общих списков кандидатов для кадрового </a:t>
            </a:r>
            <a:r>
              <a:rPr lang="ru-RU" sz="2800" dirty="0" smtClean="0"/>
              <a:t>резерва</a:t>
            </a:r>
          </a:p>
          <a:p>
            <a:pPr algn="just"/>
            <a:r>
              <a:rPr lang="ru-RU" sz="2800" dirty="0"/>
              <a:t>Психодиагностические </a:t>
            </a:r>
            <a:r>
              <a:rPr lang="ru-RU" sz="2800" dirty="0" smtClean="0"/>
              <a:t>мероприятия</a:t>
            </a:r>
          </a:p>
          <a:p>
            <a:pPr algn="just"/>
            <a:r>
              <a:rPr lang="ru-RU" sz="2800" dirty="0"/>
              <a:t>Формирование </a:t>
            </a:r>
            <a:r>
              <a:rPr lang="ru-RU" sz="2800" dirty="0" smtClean="0"/>
              <a:t>итоговых </a:t>
            </a:r>
            <a:r>
              <a:rPr lang="ru-RU" sz="2800" dirty="0"/>
              <a:t>списков сотрудников</a:t>
            </a:r>
            <a:r>
              <a:rPr lang="ru-RU" sz="2800" dirty="0" smtClean="0"/>
              <a:t>,</a:t>
            </a:r>
          </a:p>
          <a:p>
            <a:pPr algn="just"/>
            <a:r>
              <a:rPr lang="ru-RU" sz="2800" dirty="0"/>
              <a:t>Утверждение списков приказом генерального директора организации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i="1" dirty="0"/>
              <a:t>Процесс формирования кадрового резерва</a:t>
            </a:r>
          </a:p>
        </p:txBody>
      </p:sp>
    </p:spTree>
    <p:extLst>
      <p:ext uri="{BB962C8B-B14F-4D97-AF65-F5344CB8AC3E}">
        <p14:creationId xmlns:p14="http://schemas.microsoft.com/office/powerpoint/2010/main" val="383313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           Основная </a:t>
            </a:r>
            <a:r>
              <a:rPr lang="ru-RU" sz="3200" b="1" dirty="0">
                <a:solidFill>
                  <a:schemeClr val="tx1"/>
                </a:solidFill>
              </a:rPr>
              <a:t>цель отбора персонала при найме</a:t>
            </a:r>
            <a:r>
              <a:rPr lang="ru-RU" sz="3200" dirty="0">
                <a:solidFill>
                  <a:schemeClr val="tx1"/>
                </a:solidFill>
              </a:rPr>
              <a:t> – оценка соответствия профессиональной и личностной пригодности кандидата требованиям, предъявляемым организацией.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Существует </a:t>
            </a:r>
            <a:r>
              <a:rPr lang="ru-RU" sz="3200" dirty="0">
                <a:solidFill>
                  <a:schemeClr val="tx1"/>
                </a:solidFill>
              </a:rPr>
              <a:t>множество </a:t>
            </a:r>
            <a:r>
              <a:rPr lang="ru-RU" sz="3200" b="1" dirty="0">
                <a:solidFill>
                  <a:schemeClr val="tx1"/>
                </a:solidFill>
              </a:rPr>
              <a:t>тестов и методик</a:t>
            </a:r>
            <a:r>
              <a:rPr lang="ru-RU" sz="3200" dirty="0">
                <a:solidFill>
                  <a:schemeClr val="tx1"/>
                </a:solidFill>
              </a:rPr>
              <a:t>, позволяющих определять личностные характеристики работника, области деятельности, к которым человек имеет набольшую предрасположенность, а значит, наиболее эффективен, успешен и удовлетворен.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94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6048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тестов: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квалификационные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позволяющие определить степень квалификации работника;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психологические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дающие возможность оценить личностные качества работника;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физиологические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выявляющие физиологические особенности человека.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тесты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направленные на испытания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определенные задания, ситуации, которые необходимо кандидату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выполнить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опросники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(Тест MMPI, Тест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Равена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опросник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Кэттелла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Тест-индикатор типов Майерс-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Бриггс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(MBTI). ;</a:t>
            </a:r>
          </a:p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проективные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тесты 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(Цветовой тест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Люшера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Тест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Маркерта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Тест </a:t>
            </a:r>
            <a:r>
              <a:rPr lang="ru-RU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фрустрационных</a:t>
            </a:r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реакций Розенцвейга).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15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 принцип. </a:t>
            </a:r>
            <a:r>
              <a:rPr lang="ru-RU" sz="3200" dirty="0"/>
              <a:t>Управление трудовыми ресурсами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28810230"/>
              </p:ext>
            </p:extLst>
          </p:nvPr>
        </p:nvGraphicFramePr>
        <p:xfrm>
          <a:off x="395536" y="2060848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83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принцип. Обучение </a:t>
            </a:r>
            <a:r>
              <a:rPr lang="ru-RU" dirty="0"/>
              <a:t>и повышение квалификации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r="861"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4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r="616"/>
          <a:stretch/>
        </p:blipFill>
        <p:spPr bwMode="auto">
          <a:xfrm>
            <a:off x="251520" y="260648"/>
            <a:ext cx="8640960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4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22719"/>
              </p:ext>
            </p:extLst>
          </p:nvPr>
        </p:nvGraphicFramePr>
        <p:xfrm>
          <a:off x="283547" y="1484784"/>
          <a:ext cx="864235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28558" y="4161490"/>
            <a:ext cx="2952328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Понятие </a:t>
            </a:r>
            <a:r>
              <a:rPr lang="ru-RU" sz="1600" dirty="0"/>
              <a:t>"кадры" включает в себя </a:t>
            </a:r>
            <a:r>
              <a:rPr lang="ru-RU" sz="1600" b="1" dirty="0"/>
              <a:t>постоянный (штатный) состав</a:t>
            </a:r>
            <a:r>
              <a:rPr lang="ru-RU" sz="1600" dirty="0"/>
              <a:t> работников, т.е. трудоспособных граждан, состоящих в трудовых отношениях с различными организациями.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1331" y="4144143"/>
            <a:ext cx="2916171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r>
              <a:rPr lang="ru-RU" sz="1600" dirty="0"/>
              <a:t>Потенциал (с лат. «</a:t>
            </a:r>
            <a:r>
              <a:rPr lang="ru-RU" sz="1600" dirty="0" err="1"/>
              <a:t>potentia</a:t>
            </a:r>
            <a:r>
              <a:rPr lang="ru-RU" sz="1600" dirty="0"/>
              <a:t>») означает скрытые возможности, мощность, силу, которые можно повысить или развить для достижения стратегической цели.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64" y="4149080"/>
            <a:ext cx="2952328" cy="18722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r>
              <a:rPr lang="ru-RU" sz="1600" dirty="0"/>
              <a:t>Кадровый потенциал – это круг возможностей кадров в осуществлении целенаправленных действий, обусловленных задачами организации.</a:t>
            </a:r>
          </a:p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944051" y="3395299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8008" y="3407295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596336" y="3395299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11744" y="404664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Понятие </a:t>
            </a:r>
            <a:r>
              <a:rPr lang="ru-RU" sz="2800" b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 оценка кадрового потенциала</a:t>
            </a:r>
            <a:r>
              <a:rPr lang="ru-RU" b="1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</a:t>
            </a:r>
            <a:r>
              <a:rPr lang="ru-RU" sz="2800" dirty="0" smtClean="0"/>
              <a:t>аждый </a:t>
            </a:r>
            <a:r>
              <a:rPr lang="ru-RU" sz="2800" dirty="0"/>
              <a:t>сотрудник, прошедший отбор через службу персонала, де-факто, считается полностью соответствующим занимаемой должности, и если он впоследствии не справляется по причине недостатка знаний, опыта или желания – это урон репутации кадрового менеджера. Вполне возможно, что заявленный план завышен, а возможно, не хватает стимула.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принцип. Профилактика </a:t>
            </a:r>
            <a:r>
              <a:rPr lang="ru-RU" dirty="0"/>
              <a:t>продуктивности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293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1" cy="442535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Конфликт в организации </a:t>
            </a:r>
            <a:r>
              <a:rPr lang="ru-RU" dirty="0"/>
              <a:t>– это открытая форма существования противоречий интересов, возникающих в процессе взаимодействия людей при решении вопросов производственного и личного </a:t>
            </a:r>
            <a:r>
              <a:rPr lang="ru-RU" dirty="0" smtClean="0"/>
              <a:t>порядка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Существует </a:t>
            </a:r>
            <a:r>
              <a:rPr lang="ru-RU" b="1" dirty="0"/>
              <a:t>три основных стратегии </a:t>
            </a:r>
            <a:r>
              <a:rPr lang="ru-RU" dirty="0"/>
              <a:t>управления </a:t>
            </a:r>
            <a:r>
              <a:rPr lang="ru-RU" dirty="0" smtClean="0"/>
              <a:t>конфликтами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 принцип. Управление </a:t>
            </a:r>
            <a:r>
              <a:rPr lang="ru-RU" dirty="0"/>
              <a:t>конфликтами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923107"/>
              </p:ext>
            </p:extLst>
          </p:nvPr>
        </p:nvGraphicFramePr>
        <p:xfrm>
          <a:off x="827584" y="3933056"/>
          <a:ext cx="770485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4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95825"/>
              </p:ext>
            </p:extLst>
          </p:nvPr>
        </p:nvGraphicFramePr>
        <p:xfrm>
          <a:off x="539552" y="548680"/>
          <a:ext cx="7993063" cy="554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3. Методы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оценки кадрового потенциала организации.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194955"/>
              </p:ext>
            </p:extLst>
          </p:nvPr>
        </p:nvGraphicFramePr>
        <p:xfrm>
          <a:off x="539552" y="270892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63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94203"/>
              </p:ext>
            </p:extLst>
          </p:nvPr>
        </p:nvGraphicFramePr>
        <p:xfrm>
          <a:off x="251520" y="332656"/>
          <a:ext cx="8642350" cy="604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9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4104455" cy="4752528"/>
          </a:xfrm>
        </p:spPr>
        <p:txBody>
          <a:bodyPr>
            <a:normAutofit/>
          </a:bodyPr>
          <a:lstStyle/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Количественные: 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Численность, состав, соотношение категорий и групп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Укомплектованность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внутреннего и внешнего совместительства</a:t>
            </a:r>
          </a:p>
          <a:p>
            <a:pPr marL="342900" indent="-342900">
              <a:buBlip>
                <a:blip r:embed="rId2"/>
              </a:buBlip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Текучесть кадров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Система показателей кадрового потенциала организации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498942" y="1903264"/>
            <a:ext cx="432048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b="1" i="1" u="sng" dirty="0">
                <a:latin typeface="Times New Roman" pitchFamily="18" charset="0"/>
                <a:cs typeface="Times New Roman" pitchFamily="18" charset="0"/>
              </a:rPr>
              <a:t>Качественные: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Условия труда и организация научного процесса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Профессиональные квалификационные группы должностей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Размер оплаты труда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Средний трудовой стаж по профессии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Уровень профессиональной подготовки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Удовлетворенность работой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58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208912" cy="58326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 риски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«риски, связанные с вероятностью реализации антропогенных угроз, т. е. угроз, исходящих от людей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другой подход, согласно которому кадровый риск – это опасность вероятной потери и ресурсов компании или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недополучения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доходов по сравнению с вариантом, рассчитанным на рациональное использование человеческих ресурсов, в результате возможных просчетов и ошибок в управлении человеческими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ресурсами.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причинами кадровых рисков выступают: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квалификационная асимметрия лиц, желающих получить работу;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профессиональный дисбаланс спроса и предложения на рынке труда;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размытые моральные и ценностные установки отдельных работников;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 со стороны криминальных элементов;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уровень квалификации работников;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низкие уровень и качество жизни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людей. </a:t>
            </a:r>
          </a:p>
        </p:txBody>
      </p:sp>
    </p:spTree>
    <p:extLst>
      <p:ext uri="{BB962C8B-B14F-4D97-AF65-F5344CB8AC3E}">
        <p14:creationId xmlns:p14="http://schemas.microsoft.com/office/powerpoint/2010/main" val="227225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6672"/>
            <a:ext cx="8568951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Риски 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утраты человеческого капитала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Реализация кадровой политики, принятие кадровых решений могут повлечь различные неблагоприятные события, следствием которых станет утрата предприятием части своих ресурсов, главными из которых являются трудовые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Риски утраты человеческого капитала компании 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проявляются в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следующем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Снижение дисциплины сотрудников</a:t>
            </a:r>
          </a:p>
          <a:p>
            <a:pPr marL="0" indent="0">
              <a:buNone/>
            </a:pP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Множество конфликтных 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pPr marL="0" indent="0">
              <a:buNone/>
            </a:pP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Текучесть </a:t>
            </a: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Риски 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утраты материальных активов. </a:t>
            </a:r>
            <a:endParaRPr lang="ru-RU" sz="2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Информационные 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риски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Репутационные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риски (формирование нежелательного имиджа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Риски 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законодательства.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Поведение </a:t>
            </a: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источник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риска.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1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>Психофизиологические;</a:t>
            </a:r>
          </a:p>
          <a:p>
            <a:pPr>
              <a:lnSpc>
                <a:spcPct val="150000"/>
              </a:lnSpc>
            </a:pPr>
            <a:r>
              <a:rPr lang="ru-RU" sz="3200" b="1" dirty="0"/>
              <a:t>С</a:t>
            </a:r>
            <a:r>
              <a:rPr lang="ru-RU" sz="3200" b="1" dirty="0" smtClean="0"/>
              <a:t>оциально-демографические;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Квалификационные;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/>
              <a:t>Личностные.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структуре кадрового потенциала можно выделить ряд составляющих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8326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Составляющая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психофизиологическая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его состояние здоровья работника, работоспособность, выносливость, тип нервной системы и другое;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Составляющая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социально-демографическая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половая принадлежность, возраст, семейное положение и так далее;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составляющая: уровень образования, объем специальных знаний, профессиональные трудовые навыки, способность к инновациям, интеллект, творческие способности;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показатели: ответственность персонала к работе, дисциплинированность, отношение к труду, активность, ценностные ориентации, нравственные устои и прочее.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63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32656"/>
            <a:ext cx="7408333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Развитие кадрового потенциала </a:t>
            </a:r>
            <a:r>
              <a:rPr lang="ru-RU" sz="2800" dirty="0"/>
              <a:t>– одна из важнейших задач грамотного руководителя.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Чем </a:t>
            </a:r>
            <a:r>
              <a:rPr lang="ru-RU" sz="2800" dirty="0"/>
              <a:t>более эффективно управление кадровым потенциалом, тем более эффективно кадры выполняют свои функциональные обязанности и дают экономические результаты для достижения целей организации.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Стратегия развития кадрового потенциала </a:t>
            </a:r>
            <a:r>
              <a:rPr lang="ru-RU" sz="2800" dirty="0"/>
              <a:t>предприятий основана на системе постоянного образования, подготовке и переподготовке персонала, на совершенствовании стилей управления и организационных структур.</a:t>
            </a:r>
          </a:p>
        </p:txBody>
      </p:sp>
    </p:spTree>
    <p:extLst>
      <p:ext uri="{BB962C8B-B14F-4D97-AF65-F5344CB8AC3E}">
        <p14:creationId xmlns:p14="http://schemas.microsoft.com/office/powerpoint/2010/main" val="9940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4248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⇒Планирование потребностей в </a:t>
            </a:r>
            <a:r>
              <a:rPr lang="ru-RU" b="1" dirty="0" smtClean="0"/>
              <a:t>кадрах</a:t>
            </a:r>
            <a:r>
              <a:rPr lang="ru-RU" b="1" dirty="0"/>
              <a:t>;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/>
              <a:t>⇒ Формирование кадрового </a:t>
            </a:r>
            <a:r>
              <a:rPr lang="ru-RU" b="1" dirty="0" smtClean="0"/>
              <a:t>состава;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⇒ Развитие </a:t>
            </a:r>
            <a:r>
              <a:rPr lang="ru-RU" b="1" dirty="0" smtClean="0"/>
              <a:t>персонала;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⇒ Сокращения персонала </a:t>
            </a:r>
            <a:r>
              <a:rPr lang="ru-RU" b="1" dirty="0" smtClean="0"/>
              <a:t>компании;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⇒ Грамотное использование и сохранение </a:t>
            </a:r>
            <a:r>
              <a:rPr lang="ru-RU" b="1" dirty="0" smtClean="0"/>
              <a:t>кадров;</a:t>
            </a:r>
          </a:p>
          <a:p>
            <a:pPr>
              <a:lnSpc>
                <a:spcPct val="150000"/>
              </a:lnSpc>
            </a:pPr>
            <a:r>
              <a:rPr lang="ru-RU" b="1" dirty="0"/>
              <a:t>⇒ Пересмотр кадровой </a:t>
            </a:r>
            <a:r>
              <a:rPr lang="ru-RU" b="1" dirty="0" smtClean="0"/>
              <a:t>политики</a:t>
            </a:r>
            <a:r>
              <a:rPr lang="ru-RU" b="1" dirty="0"/>
              <a:t>;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/>
              <a:t>⇒ </a:t>
            </a:r>
            <a:r>
              <a:rPr lang="ru-RU" b="1" dirty="0" smtClean="0"/>
              <a:t>Анализ </a:t>
            </a:r>
            <a:r>
              <a:rPr lang="ru-RU" b="1" dirty="0"/>
              <a:t>степени удовлетворения потребностей </a:t>
            </a:r>
            <a:r>
              <a:rPr lang="ru-RU" b="1" dirty="0" smtClean="0"/>
              <a:t>персонала.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Этапы </a:t>
            </a:r>
            <a:r>
              <a:rPr lang="ru-RU" b="1" dirty="0"/>
              <a:t>развития стратегии кадрового потенциала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84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247626"/>
              </p:ext>
            </p:extLst>
          </p:nvPr>
        </p:nvGraphicFramePr>
        <p:xfrm>
          <a:off x="198240" y="162880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Параметры кадрового потенциала могут быть охарактеризованы в трех плоскостях </a:t>
            </a:r>
            <a:r>
              <a:rPr lang="ru-RU" sz="2000" b="1" dirty="0">
                <a:solidFill>
                  <a:srgbClr val="FF0000"/>
                </a:solidFill>
              </a:rPr>
              <a:t>– личностный, квалификационный и психофизиологический потенциал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09600" y="60212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Рис. Параметры </a:t>
            </a:r>
            <a:r>
              <a:rPr lang="ru-RU" sz="1200" dirty="0">
                <a:solidFill>
                  <a:schemeClr val="tx1"/>
                </a:solidFill>
              </a:rPr>
              <a:t>кадрового потенциала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79712" y="3501008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35010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3501008"/>
            <a:ext cx="22322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1348</TotalTime>
  <Words>885</Words>
  <Application>Microsoft Office PowerPoint</Application>
  <PresentationFormat>Экран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В структуре кадрового потенциала можно выделить ряд составляющих</vt:lpstr>
      <vt:lpstr>Презентация PowerPoint</vt:lpstr>
      <vt:lpstr>Презентация PowerPoint</vt:lpstr>
      <vt:lpstr> Этапы развития стратегии кадрового потенциала  </vt:lpstr>
      <vt:lpstr>Параметры кадрового потенциала могут быть охарактеризованы в трех плоскостях – личностный, квалификационный и психофизиологический потенциал</vt:lpstr>
      <vt:lpstr>2. Основные принципы кадровой политики, необходимые для эффективного управления кадровым потенциалом. </vt:lpstr>
      <vt:lpstr>Обеспечение организации кадровыми ресурсами и формирование кадрового резерва.  </vt:lpstr>
      <vt:lpstr>Критерии отбора в кадровый резерв могут быть следующими: </vt:lpstr>
      <vt:lpstr>Процесс формирования кадрового резерва</vt:lpstr>
      <vt:lpstr>Презентация PowerPoint</vt:lpstr>
      <vt:lpstr>Презентация PowerPoint</vt:lpstr>
      <vt:lpstr>2 принцип. Управление трудовыми ресурсами</vt:lpstr>
      <vt:lpstr>3 принцип. Обучение и повышение квалификации</vt:lpstr>
      <vt:lpstr>Презентация PowerPoint</vt:lpstr>
      <vt:lpstr>Презентация PowerPoint</vt:lpstr>
      <vt:lpstr>5 принцип. Профилактика продуктивности</vt:lpstr>
      <vt:lpstr>6 принцип. Управление конфликтами</vt:lpstr>
      <vt:lpstr>3. Методы оценки кадрового потенциала организации. </vt:lpstr>
      <vt:lpstr>Презентация PowerPoint</vt:lpstr>
      <vt:lpstr>Система показателей кадрового потенциала организации</vt:lpstr>
    </vt:vector>
  </TitlesOfParts>
  <Company>Ставропольский ГАУ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Menedgment</dc:creator>
  <cp:lastModifiedBy>инна</cp:lastModifiedBy>
  <cp:revision>50</cp:revision>
  <cp:lastPrinted>2015-01-23T09:33:29Z</cp:lastPrinted>
  <dcterms:created xsi:type="dcterms:W3CDTF">2015-01-23T08:02:36Z</dcterms:created>
  <dcterms:modified xsi:type="dcterms:W3CDTF">2021-11-16T15:20:21Z</dcterms:modified>
</cp:coreProperties>
</file>